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74" r:id="rId14"/>
    <p:sldId id="338" r:id="rId15"/>
    <p:sldId id="336" r:id="rId16"/>
    <p:sldId id="335" r:id="rId17"/>
    <p:sldId id="333" r:id="rId18"/>
    <p:sldId id="332" r:id="rId19"/>
    <p:sldId id="331" r:id="rId20"/>
    <p:sldId id="330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46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46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284855"/>
            <a:ext cx="87439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4211"/>
          <a:stretch>
            <a:fillRect/>
          </a:stretch>
        </p:blipFill>
        <p:spPr>
          <a:xfrm>
            <a:off x="2366645" y="2162175"/>
            <a:ext cx="7458075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031039"/>
            <a:ext cx="2266666" cy="47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80"/>
          <a:stretch>
            <a:fillRect/>
          </a:stretch>
        </p:blipFill>
        <p:spPr>
          <a:xfrm>
            <a:off x="1055370" y="4581710"/>
            <a:ext cx="10800080" cy="193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76"/>
          <a:stretch>
            <a:fillRect/>
          </a:stretch>
        </p:blipFill>
        <p:spPr>
          <a:xfrm>
            <a:off x="720090" y="972185"/>
            <a:ext cx="10800080" cy="57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2132965"/>
            <a:ext cx="67691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60"/>
          <a:stretch>
            <a:fillRect/>
          </a:stretch>
        </p:blipFill>
        <p:spPr>
          <a:xfrm>
            <a:off x="191135" y="1825175"/>
            <a:ext cx="10800080" cy="369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95720"/>
            <a:ext cx="10800000" cy="29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3084" y="3149055"/>
            <a:ext cx="361904" cy="39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0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76640" y="3159125"/>
            <a:ext cx="27368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692600"/>
            <a:ext cx="10738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8330" y="3828389"/>
            <a:ext cx="359832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/>
          <a:stretch>
            <a:fillRect/>
          </a:stretch>
        </p:blipFill>
        <p:spPr>
          <a:xfrm>
            <a:off x="9840595" y="4217035"/>
            <a:ext cx="2143760" cy="272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20639"/>
            <a:ext cx="361905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20413" r="18886" b="4941"/>
          <a:stretch>
            <a:fillRect/>
          </a:stretch>
        </p:blipFill>
        <p:spPr>
          <a:xfrm>
            <a:off x="9192260" y="2853055"/>
            <a:ext cx="2887345" cy="256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8128" y="4574099"/>
            <a:ext cx="293605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060246"/>
            <a:ext cx="419048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2937334"/>
            <a:ext cx="590476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871334"/>
            <a:ext cx="1066666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 b="16829"/>
          <a:stretch>
            <a:fillRect/>
          </a:stretch>
        </p:blipFill>
        <p:spPr>
          <a:xfrm>
            <a:off x="5087620" y="4149090"/>
            <a:ext cx="284607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34285" y="2658332"/>
            <a:ext cx="1057142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4497101"/>
            <a:ext cx="1123809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9047" y="5430777"/>
            <a:ext cx="495238" cy="4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4285" y="5430777"/>
            <a:ext cx="1019047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3085"/>
            <a:ext cx="9448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7215" y="3530552"/>
            <a:ext cx="174969" cy="3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072" y="5156022"/>
            <a:ext cx="966497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3050" y="5834380"/>
            <a:ext cx="8629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19006" r="17551" b="4328"/>
          <a:stretch>
            <a:fillRect/>
          </a:stretch>
        </p:blipFill>
        <p:spPr>
          <a:xfrm>
            <a:off x="9624695" y="2620010"/>
            <a:ext cx="248666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5"/>
          <a:stretch>
            <a:fillRect/>
          </a:stretch>
        </p:blipFill>
        <p:spPr>
          <a:xfrm>
            <a:off x="720090" y="692785"/>
            <a:ext cx="10523855" cy="506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5405755"/>
            <a:ext cx="6621145" cy="154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836235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5564" y="3066832"/>
            <a:ext cx="847619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7945" y="3992166"/>
            <a:ext cx="304761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1"/>
          <a:stretch>
            <a:fillRect/>
          </a:stretch>
        </p:blipFill>
        <p:spPr>
          <a:xfrm>
            <a:off x="-24765" y="1124770"/>
            <a:ext cx="10800080" cy="83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73695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4015" y="1845310"/>
            <a:ext cx="11226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0797" y="2658417"/>
            <a:ext cx="1293453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1777" y="3405368"/>
            <a:ext cx="1755401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7174" y="4899272"/>
            <a:ext cx="885399" cy="36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315" y="5807710"/>
            <a:ext cx="4635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908685"/>
            <a:ext cx="8034655" cy="619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5590" y="3544570"/>
            <a:ext cx="4870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601" y="2579655"/>
            <a:ext cx="403784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10670"/>
            <a:ext cx="371427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705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823086"/>
            <a:ext cx="333333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1" t="-7120" r="731" b="7120"/>
          <a:stretch>
            <a:fillRect/>
          </a:stretch>
        </p:blipFill>
        <p:spPr>
          <a:xfrm>
            <a:off x="1558925" y="3843655"/>
            <a:ext cx="9900920" cy="301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287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086602"/>
            <a:ext cx="2171428" cy="50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455" y="2012950"/>
            <a:ext cx="75368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1904" y="2996636"/>
            <a:ext cx="571428" cy="3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79"/>
          <a:stretch>
            <a:fillRect/>
          </a:stretch>
        </p:blipFill>
        <p:spPr>
          <a:xfrm>
            <a:off x="1198880" y="4077335"/>
            <a:ext cx="10800080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