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74" r:id="rId4"/>
    <p:sldId id="373" r:id="rId5"/>
    <p:sldId id="372" r:id="rId6"/>
    <p:sldId id="371" r:id="rId7"/>
    <p:sldId id="369" r:id="rId8"/>
    <p:sldId id="368" r:id="rId9"/>
    <p:sldId id="367" r:id="rId10"/>
    <p:sldId id="364" r:id="rId11"/>
    <p:sldId id="360" r:id="rId12"/>
    <p:sldId id="357" r:id="rId13"/>
    <p:sldId id="354" r:id="rId14"/>
    <p:sldId id="352" r:id="rId15"/>
    <p:sldId id="351" r:id="rId16"/>
    <p:sldId id="349" r:id="rId17"/>
    <p:sldId id="348" r:id="rId18"/>
    <p:sldId id="346" r:id="rId19"/>
    <p:sldId id="345" r:id="rId20"/>
    <p:sldId id="343" r:id="rId21"/>
    <p:sldId id="339" r:id="rId22"/>
    <p:sldId id="338" r:id="rId23"/>
    <p:sldId id="337" r:id="rId24"/>
    <p:sldId id="336" r:id="rId25"/>
    <p:sldId id="335" r:id="rId26"/>
    <p:sldId id="333" r:id="rId27"/>
    <p:sldId id="332" r:id="rId28"/>
    <p:sldId id="331" r:id="rId29"/>
    <p:sldId id="330" r:id="rId30"/>
    <p:sldId id="329" r:id="rId31"/>
    <p:sldId id="328" r:id="rId32"/>
    <p:sldId id="326" r:id="rId33"/>
    <p:sldId id="325" r:id="rId34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4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4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5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5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19"/>
          <a:stretch>
            <a:fillRect/>
          </a:stretch>
        </p:blipFill>
        <p:spPr>
          <a:xfrm>
            <a:off x="3191510" y="2976880"/>
            <a:ext cx="5808435" cy="904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7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761" y="2653619"/>
            <a:ext cx="304761" cy="296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557"/>
          <a:stretch>
            <a:fillRect/>
          </a:stretch>
        </p:blipFill>
        <p:spPr>
          <a:xfrm>
            <a:off x="3575685" y="3140710"/>
            <a:ext cx="5231855" cy="1797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5084895"/>
            <a:ext cx="10800000" cy="142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8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34285" y="2717538"/>
            <a:ext cx="276190" cy="295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553"/>
          <a:stretch>
            <a:fillRect/>
          </a:stretch>
        </p:blipFill>
        <p:spPr>
          <a:xfrm>
            <a:off x="2640330" y="3140710"/>
            <a:ext cx="6960325" cy="2184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5228405"/>
            <a:ext cx="10800000" cy="141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0000" y="3413846"/>
            <a:ext cx="1780952" cy="37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67619" y="4138769"/>
            <a:ext cx="361904" cy="324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24761" y="4854153"/>
            <a:ext cx="380952" cy="333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888"/>
          <a:stretch>
            <a:fillRect/>
          </a:stretch>
        </p:blipFill>
        <p:spPr>
          <a:xfrm>
            <a:off x="9192260" y="4462780"/>
            <a:ext cx="2208530" cy="2423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86666" y="1945330"/>
            <a:ext cx="361904" cy="295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34285" y="2670557"/>
            <a:ext cx="380952" cy="324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24761" y="4121010"/>
            <a:ext cx="409523" cy="372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32" r="38665"/>
          <a:stretch>
            <a:fillRect/>
          </a:stretch>
        </p:blipFill>
        <p:spPr>
          <a:xfrm>
            <a:off x="9336405" y="3860800"/>
            <a:ext cx="2352675" cy="2499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5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2421070"/>
            <a:ext cx="10800000" cy="228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934046" y="2698096"/>
            <a:ext cx="847619" cy="324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76903" y="3414542"/>
            <a:ext cx="819047" cy="372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290" y="972000"/>
            <a:ext cx="10800000" cy="448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47861" y="2686453"/>
            <a:ext cx="361904" cy="304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38337" y="3438908"/>
            <a:ext cx="361904" cy="323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33575" y="4915243"/>
            <a:ext cx="800000" cy="371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16" r="4505"/>
          <a:stretch>
            <a:fillRect/>
          </a:stretch>
        </p:blipFill>
        <p:spPr>
          <a:xfrm>
            <a:off x="9984740" y="4653280"/>
            <a:ext cx="2087880" cy="2188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5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67619" y="2696816"/>
            <a:ext cx="676190" cy="314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34285" y="2696816"/>
            <a:ext cx="666666" cy="314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76" t="-342" r="57166" b="342"/>
          <a:stretch>
            <a:fillRect/>
          </a:stretch>
        </p:blipFill>
        <p:spPr>
          <a:xfrm>
            <a:off x="3796665" y="3356610"/>
            <a:ext cx="4655910" cy="2412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0000" y="2743639"/>
            <a:ext cx="2152380" cy="323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8165" y="2402840"/>
            <a:ext cx="4886325" cy="2255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894" b="58637"/>
          <a:stretch>
            <a:fillRect/>
          </a:stretch>
        </p:blipFill>
        <p:spPr>
          <a:xfrm>
            <a:off x="1944370" y="5295900"/>
            <a:ext cx="2927440" cy="941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42" r="26887"/>
          <a:stretch>
            <a:fillRect/>
          </a:stretch>
        </p:blipFill>
        <p:spPr>
          <a:xfrm>
            <a:off x="6671945" y="2487930"/>
            <a:ext cx="5256530" cy="2277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06184" y="5571994"/>
            <a:ext cx="2180952" cy="323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1990" y="2708910"/>
            <a:ext cx="4478655" cy="1931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7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3140525"/>
            <a:ext cx="10800000" cy="96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994"/>
          <a:stretch>
            <a:fillRect/>
          </a:stretch>
        </p:blipFill>
        <p:spPr>
          <a:xfrm>
            <a:off x="2207895" y="3933190"/>
            <a:ext cx="8208735" cy="2541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761" y="3260474"/>
            <a:ext cx="285714" cy="305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10420" y="1887855"/>
            <a:ext cx="1273175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9523" y="2603076"/>
            <a:ext cx="2095238" cy="37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994"/>
          <a:stretch>
            <a:fillRect/>
          </a:stretch>
        </p:blipFill>
        <p:spPr>
          <a:xfrm>
            <a:off x="2207895" y="3933190"/>
            <a:ext cx="8208735" cy="2541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5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72380" y="1900547"/>
            <a:ext cx="800001" cy="363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994"/>
          <a:stretch>
            <a:fillRect/>
          </a:stretch>
        </p:blipFill>
        <p:spPr>
          <a:xfrm>
            <a:off x="2016125" y="2997200"/>
            <a:ext cx="8208735" cy="2541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43809" y="1095943"/>
            <a:ext cx="885714" cy="295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1904" y="1811003"/>
            <a:ext cx="971428" cy="295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96190" y="3202985"/>
            <a:ext cx="1266666" cy="352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994"/>
          <a:stretch>
            <a:fillRect/>
          </a:stretch>
        </p:blipFill>
        <p:spPr>
          <a:xfrm>
            <a:off x="2567305" y="4293235"/>
            <a:ext cx="8208735" cy="2541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67619" y="1962509"/>
            <a:ext cx="847619" cy="333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72380" y="3391130"/>
            <a:ext cx="809523" cy="361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994"/>
          <a:stretch>
            <a:fillRect/>
          </a:stretch>
        </p:blipFill>
        <p:spPr>
          <a:xfrm>
            <a:off x="4151630" y="4563110"/>
            <a:ext cx="7412355" cy="2294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4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90" b="834"/>
          <a:stretch>
            <a:fillRect/>
          </a:stretch>
        </p:blipFill>
        <p:spPr>
          <a:xfrm>
            <a:off x="1982470" y="1844675"/>
            <a:ext cx="8227060" cy="2917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43809" y="1067490"/>
            <a:ext cx="866665" cy="334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58095" y="1783671"/>
            <a:ext cx="1304761" cy="381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90" b="834"/>
          <a:stretch>
            <a:fillRect/>
          </a:stretch>
        </p:blipFill>
        <p:spPr>
          <a:xfrm>
            <a:off x="2299970" y="3357245"/>
            <a:ext cx="8227060" cy="2917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8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53333" y="1917358"/>
            <a:ext cx="438095" cy="296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90" b="834"/>
          <a:stretch>
            <a:fillRect/>
          </a:stretch>
        </p:blipFill>
        <p:spPr>
          <a:xfrm>
            <a:off x="2006600" y="2780665"/>
            <a:ext cx="8227060" cy="2917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34285" y="3262016"/>
            <a:ext cx="809522" cy="381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90" b="834"/>
          <a:stretch>
            <a:fillRect/>
          </a:stretch>
        </p:blipFill>
        <p:spPr>
          <a:xfrm>
            <a:off x="2711450" y="3861435"/>
            <a:ext cx="8227060" cy="2917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48571" y="1839909"/>
            <a:ext cx="800000" cy="333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34285" y="3280068"/>
            <a:ext cx="771428" cy="371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90" b="834"/>
          <a:stretch>
            <a:fillRect/>
          </a:stretch>
        </p:blipFill>
        <p:spPr>
          <a:xfrm>
            <a:off x="2279650" y="3651885"/>
            <a:ext cx="8227060" cy="2917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00952" y="3200664"/>
            <a:ext cx="1295238" cy="352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90" b="834"/>
          <a:stretch>
            <a:fillRect/>
          </a:stretch>
        </p:blipFill>
        <p:spPr>
          <a:xfrm>
            <a:off x="2855595" y="3860800"/>
            <a:ext cx="8227060" cy="2917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53333" y="1229157"/>
            <a:ext cx="266666" cy="285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91"/>
          <a:stretch>
            <a:fillRect/>
          </a:stretch>
        </p:blipFill>
        <p:spPr>
          <a:xfrm>
            <a:off x="3215640" y="3933190"/>
            <a:ext cx="6167845" cy="1895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15238" y="1201041"/>
            <a:ext cx="333333" cy="26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43809" y="1926339"/>
            <a:ext cx="333333" cy="257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67619" y="4073604"/>
            <a:ext cx="333333" cy="295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91"/>
          <a:stretch>
            <a:fillRect/>
          </a:stretch>
        </p:blipFill>
        <p:spPr>
          <a:xfrm>
            <a:off x="3215640" y="4220845"/>
            <a:ext cx="6167845" cy="1895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67619" y="3348071"/>
            <a:ext cx="771428" cy="35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96190" y="4063756"/>
            <a:ext cx="819047" cy="362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91"/>
          <a:stretch>
            <a:fillRect/>
          </a:stretch>
        </p:blipFill>
        <p:spPr>
          <a:xfrm>
            <a:off x="3215640" y="4725035"/>
            <a:ext cx="6167845" cy="1895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43809" y="1210168"/>
            <a:ext cx="276190" cy="295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34285" y="2620830"/>
            <a:ext cx="295238" cy="304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761" y="2640093"/>
            <a:ext cx="304761" cy="295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05714" y="3343857"/>
            <a:ext cx="333333" cy="295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761" y="3353315"/>
            <a:ext cx="295238" cy="304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659"/>
          <a:stretch>
            <a:fillRect/>
          </a:stretch>
        </p:blipFill>
        <p:spPr>
          <a:xfrm>
            <a:off x="3432175" y="3068955"/>
            <a:ext cx="5472430" cy="2458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5372550"/>
            <a:ext cx="10800000" cy="140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4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53333" y="1918252"/>
            <a:ext cx="266666" cy="286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3645350"/>
            <a:ext cx="10800000" cy="280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26"/>
          <a:stretch>
            <a:fillRect/>
          </a:stretch>
        </p:blipFill>
        <p:spPr>
          <a:xfrm>
            <a:off x="2972435" y="1861185"/>
            <a:ext cx="6120855" cy="1784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2024-07-17T10:09:10Z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2052-12.1.0.17468</vt:lpwstr>
  </property>
  <property fmtid="{D5CDD505-2E9C-101B-9397-08002B2CF9AE}" pid="3" name="ICV">
    <vt:lpwstr>0803F182AC044BA3913AF2E555CD301E</vt:lpwstr>
  </property>
</Properties>
</file>