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7" r:id="rId5"/>
    <p:sldId id="366" r:id="rId6"/>
    <p:sldId id="365" r:id="rId7"/>
    <p:sldId id="364" r:id="rId8"/>
    <p:sldId id="363" r:id="rId9"/>
    <p:sldId id="360" r:id="rId10"/>
    <p:sldId id="359" r:id="rId11"/>
    <p:sldId id="358" r:id="rId12"/>
    <p:sldId id="357" r:id="rId13"/>
    <p:sldId id="355" r:id="rId14"/>
    <p:sldId id="353" r:id="rId15"/>
    <p:sldId id="352" r:id="rId16"/>
    <p:sldId id="351" r:id="rId17"/>
    <p:sldId id="350" r:id="rId18"/>
    <p:sldId id="349" r:id="rId19"/>
    <p:sldId id="348" r:id="rId20"/>
    <p:sldId id="347" r:id="rId21"/>
    <p:sldId id="344" r:id="rId22"/>
    <p:sldId id="342" r:id="rId23"/>
    <p:sldId id="341" r:id="rId24"/>
    <p:sldId id="340" r:id="rId25"/>
    <p:sldId id="338" r:id="rId26"/>
    <p:sldId id="337" r:id="rId27"/>
    <p:sldId id="336" r:id="rId28"/>
    <p:sldId id="334" r:id="rId29"/>
    <p:sldId id="333" r:id="rId30"/>
    <p:sldId id="332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2943225"/>
            <a:ext cx="72675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612919"/>
            <a:ext cx="352380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998710" cy="352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3573145"/>
            <a:ext cx="75628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4149090"/>
            <a:ext cx="7838440" cy="2845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844490"/>
            <a:ext cx="10800000" cy="4043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4989" y="3179767"/>
            <a:ext cx="1657142" cy="46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0703" y="4190762"/>
            <a:ext cx="533333" cy="41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084" y="5154069"/>
            <a:ext cx="590476" cy="4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761" y="4386798"/>
            <a:ext cx="1038095" cy="45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1904" y="4377259"/>
            <a:ext cx="1028571" cy="43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7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0476" y="2249756"/>
            <a:ext cx="1114285" cy="4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2857" y="3212842"/>
            <a:ext cx="1114285" cy="49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571" y="4223605"/>
            <a:ext cx="1019047" cy="47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1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2258472"/>
            <a:ext cx="1095238" cy="4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7142" y="2248942"/>
            <a:ext cx="1057142" cy="4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0952" y="3240002"/>
            <a:ext cx="1085715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62857" y="3755530"/>
            <a:ext cx="333333" cy="3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9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288404"/>
            <a:ext cx="361905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88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284" y="2248981"/>
            <a:ext cx="353159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2882080"/>
            <a:ext cx="10800000" cy="39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233048"/>
            <a:ext cx="333333" cy="37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93"/>
          <a:stretch>
            <a:fillRect/>
          </a:stretch>
        </p:blipFill>
        <p:spPr>
          <a:xfrm>
            <a:off x="7607935" y="4653280"/>
            <a:ext cx="4464685" cy="145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3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29523" y="2774256"/>
            <a:ext cx="1047619" cy="4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7619" y="2764720"/>
            <a:ext cx="1095238" cy="4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39070" y="3728085"/>
            <a:ext cx="11811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96490" y="3576320"/>
            <a:ext cx="121793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8740" y="4700270"/>
            <a:ext cx="147637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bldLvl="0" animBg="1"/>
      <p:bldP spid="12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" y="764355"/>
            <a:ext cx="10218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8342" y="3910270"/>
            <a:ext cx="396470" cy="35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62"/>
          <a:stretch>
            <a:fillRect/>
          </a:stretch>
        </p:blipFill>
        <p:spPr>
          <a:xfrm>
            <a:off x="10200640" y="3077210"/>
            <a:ext cx="1696720" cy="328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48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5711" y="2013341"/>
            <a:ext cx="1028571" cy="4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5711" y="3986930"/>
            <a:ext cx="1123809" cy="43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4" t="1626" r="21990" b="6433"/>
          <a:stretch>
            <a:fillRect/>
          </a:stretch>
        </p:blipFill>
        <p:spPr>
          <a:xfrm>
            <a:off x="5304155" y="4425315"/>
            <a:ext cx="2884170" cy="241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0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7416" y="6074757"/>
            <a:ext cx="1048632" cy="41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765875"/>
            <a:ext cx="10800000" cy="4092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0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5280" y="1031240"/>
            <a:ext cx="237236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9047" y="2136443"/>
            <a:ext cx="552380" cy="44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0695" y="2063750"/>
            <a:ext cx="286385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140710"/>
            <a:ext cx="8877935" cy="336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0476" y="1191079"/>
            <a:ext cx="552380" cy="38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7619" y="1191079"/>
            <a:ext cx="542857" cy="38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476" y="2143600"/>
            <a:ext cx="304761" cy="38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8571" y="3105645"/>
            <a:ext cx="333333" cy="37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3809" y="4039115"/>
            <a:ext cx="533333" cy="4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34285" y="4058166"/>
            <a:ext cx="466666" cy="38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8765" y="4811395"/>
            <a:ext cx="93281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4580890"/>
            <a:ext cx="5932170" cy="224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745"/>
            <a:ext cx="10800000" cy="473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2527" y="2055971"/>
            <a:ext cx="419047" cy="4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6813" y="3027542"/>
            <a:ext cx="571428" cy="38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52051" y="2979916"/>
            <a:ext cx="1047619" cy="4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3195" y="3913505"/>
            <a:ext cx="168529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3" r="49329"/>
          <a:stretch>
            <a:fillRect/>
          </a:stretch>
        </p:blipFill>
        <p:spPr>
          <a:xfrm>
            <a:off x="6167755" y="4399280"/>
            <a:ext cx="3175635" cy="2575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052830"/>
            <a:ext cx="9908540" cy="426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4" t="7918" r="5551" b="5434"/>
          <a:stretch>
            <a:fillRect/>
          </a:stretch>
        </p:blipFill>
        <p:spPr>
          <a:xfrm>
            <a:off x="9984740" y="2924810"/>
            <a:ext cx="2156460" cy="22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210"/>
            <a:ext cx="10800000" cy="491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9670" y="2012327"/>
            <a:ext cx="1047619" cy="4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2695" y="3881120"/>
            <a:ext cx="273748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4" t="7918" r="5551" b="5434"/>
          <a:stretch>
            <a:fillRect/>
          </a:stretch>
        </p:blipFill>
        <p:spPr>
          <a:xfrm>
            <a:off x="5231765" y="4293235"/>
            <a:ext cx="2432685" cy="2522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55" y="755465"/>
            <a:ext cx="10800000" cy="1869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2708090"/>
            <a:ext cx="10800000" cy="2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01611" y="2975541"/>
            <a:ext cx="590476" cy="37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6373" y="3940277"/>
            <a:ext cx="333333" cy="37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0658" y="4857253"/>
            <a:ext cx="409523" cy="45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3515" y="4895461"/>
            <a:ext cx="590476" cy="38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0"/>
          <a:stretch>
            <a:fillRect/>
          </a:stretch>
        </p:blipFill>
        <p:spPr>
          <a:xfrm>
            <a:off x="8894445" y="4725035"/>
            <a:ext cx="3297555" cy="1948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10476" y="1220420"/>
            <a:ext cx="1057142" cy="45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3080" y="1056640"/>
            <a:ext cx="123380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15130" y="2103120"/>
            <a:ext cx="108585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86980" y="2110740"/>
            <a:ext cx="103822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bldLvl="0" animBg="1"/>
      <p:bldP spid="1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3163356"/>
            <a:ext cx="1619047" cy="4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2857" y="3106190"/>
            <a:ext cx="561904" cy="4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1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15918" y="4092392"/>
            <a:ext cx="1092621" cy="47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8854" y="5044536"/>
            <a:ext cx="2185243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885" y="5996680"/>
            <a:ext cx="3607535" cy="46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1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9324" y="1377368"/>
            <a:ext cx="499215" cy="4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5335" y="2190115"/>
            <a:ext cx="369570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625" y="3234690"/>
            <a:ext cx="696404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625" y="4157345"/>
            <a:ext cx="295211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715" y="5012690"/>
            <a:ext cx="341757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05725" y="3173730"/>
            <a:ext cx="320040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8075" y="4157345"/>
            <a:ext cx="510095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2215" y="4135120"/>
            <a:ext cx="170942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51630" y="5012690"/>
            <a:ext cx="332295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9" grpId="0" bldLvl="0" animBg="1"/>
      <p:bldP spid="16" grpId="0" bldLvl="0" animBg="1"/>
      <p:bldP spid="2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0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8095" y="1200919"/>
            <a:ext cx="1047619" cy="47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7619" y="2164287"/>
            <a:ext cx="1600000" cy="47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3333" y="3137194"/>
            <a:ext cx="1047619" cy="4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6666" y="4100562"/>
            <a:ext cx="1580952" cy="45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7619" y="5063931"/>
            <a:ext cx="1561904" cy="46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8898255" cy="615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88705" y="3120390"/>
            <a:ext cx="60960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5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2098" y="5306177"/>
            <a:ext cx="938545" cy="37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5455" y="6124405"/>
            <a:ext cx="857637" cy="38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346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050" y="3725995"/>
            <a:ext cx="10800000" cy="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4424045"/>
            <a:ext cx="5354320" cy="249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" y="836745"/>
            <a:ext cx="10579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6469" y="3021250"/>
            <a:ext cx="1016909" cy="4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9151" y="3982806"/>
            <a:ext cx="1660641" cy="47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901" y="4972368"/>
            <a:ext cx="475801" cy="4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7" t="5018" r="16663" b="4980"/>
          <a:stretch>
            <a:fillRect/>
          </a:stretch>
        </p:blipFill>
        <p:spPr>
          <a:xfrm>
            <a:off x="9695815" y="4653280"/>
            <a:ext cx="2425700" cy="209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841825"/>
            <a:ext cx="10493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8342" y="1165940"/>
            <a:ext cx="1064198" cy="47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6659" y="4129284"/>
            <a:ext cx="740312" cy="36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4837" y="5036808"/>
            <a:ext cx="518218" cy="45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261" y="6018416"/>
            <a:ext cx="2998264" cy="45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71" r="70889"/>
          <a:stretch>
            <a:fillRect/>
          </a:stretch>
        </p:blipFill>
        <p:spPr>
          <a:xfrm>
            <a:off x="10056495" y="2348865"/>
            <a:ext cx="2061845" cy="2969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