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81" r:id="rId5"/>
    <p:sldId id="379" r:id="rId6"/>
    <p:sldId id="378" r:id="rId7"/>
    <p:sldId id="377" r:id="rId8"/>
    <p:sldId id="376" r:id="rId9"/>
    <p:sldId id="374" r:id="rId10"/>
    <p:sldId id="373" r:id="rId11"/>
    <p:sldId id="372" r:id="rId12"/>
    <p:sldId id="371" r:id="rId13"/>
    <p:sldId id="370" r:id="rId14"/>
    <p:sldId id="369" r:id="rId15"/>
    <p:sldId id="367" r:id="rId16"/>
    <p:sldId id="366" r:id="rId17"/>
    <p:sldId id="365" r:id="rId18"/>
    <p:sldId id="362" r:id="rId19"/>
    <p:sldId id="361" r:id="rId20"/>
    <p:sldId id="360" r:id="rId21"/>
    <p:sldId id="358" r:id="rId22"/>
    <p:sldId id="357" r:id="rId23"/>
    <p:sldId id="356" r:id="rId24"/>
    <p:sldId id="355" r:id="rId25"/>
    <p:sldId id="354" r:id="rId26"/>
    <p:sldId id="352" r:id="rId27"/>
    <p:sldId id="351" r:id="rId28"/>
    <p:sldId id="350" r:id="rId29"/>
    <p:sldId id="347" r:id="rId30"/>
    <p:sldId id="346" r:id="rId31"/>
    <p:sldId id="345" r:id="rId32"/>
    <p:sldId id="343" r:id="rId33"/>
    <p:sldId id="342" r:id="rId34"/>
    <p:sldId id="341" r:id="rId35"/>
    <p:sldId id="339" r:id="rId36"/>
    <p:sldId id="338" r:id="rId37"/>
    <p:sldId id="337" r:id="rId38"/>
    <p:sldId id="336" r:id="rId39"/>
    <p:sldId id="335" r:id="rId40"/>
    <p:sldId id="333" r:id="rId41"/>
    <p:sldId id="332" r:id="rId42"/>
    <p:sldId id="331" r:id="rId43"/>
    <p:sldId id="330" r:id="rId44"/>
    <p:sldId id="329" r:id="rId45"/>
    <p:sldId id="328" r:id="rId46"/>
    <p:sldId id="327" r:id="rId47"/>
    <p:sldId id="438" r:id="rId48"/>
    <p:sldId id="326" r:id="rId49"/>
    <p:sldId id="325" r:id="rId50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gs" Target="tags/tag1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996565"/>
            <a:ext cx="5348605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8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97045" y="4484370"/>
            <a:ext cx="360426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2040" y="5300980"/>
            <a:ext cx="799401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5697" y="6145256"/>
            <a:ext cx="1561445" cy="38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68615" y="4472305"/>
            <a:ext cx="202184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760" y="5283835"/>
            <a:ext cx="118999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  <p:bldP spid="2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772735"/>
            <a:ext cx="10800000" cy="190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2476" y="3010949"/>
            <a:ext cx="5542857" cy="4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405" y="2134235"/>
            <a:ext cx="34378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290" y="2889885"/>
            <a:ext cx="67945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48765" y="3867785"/>
            <a:ext cx="7683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29715" y="4811395"/>
            <a:ext cx="283464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000" y="2119630"/>
            <a:ext cx="30429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8750" y="2119630"/>
            <a:ext cx="168211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895" y="2916555"/>
            <a:ext cx="681291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8750" y="2997200"/>
            <a:ext cx="168211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1405" y="3789045"/>
            <a:ext cx="526097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6180" y="3796665"/>
            <a:ext cx="262445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60635" y="3804285"/>
            <a:ext cx="67945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39920" y="4869180"/>
            <a:ext cx="232346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  <p:bldP spid="19" grpId="0" bldLvl="0" animBg="1"/>
      <p:bldP spid="2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80255"/>
            <a:ext cx="9805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9768205" y="3500755"/>
            <a:ext cx="2385060" cy="218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70"/>
            <a:ext cx="10800000" cy="3809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6190" y="3008434"/>
            <a:ext cx="1285714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705" y="5751830"/>
            <a:ext cx="18072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056640"/>
            <a:ext cx="10134600" cy="515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155" y="1175385"/>
            <a:ext cx="170878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1450" y="5587365"/>
            <a:ext cx="292354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15552"/>
          <a:stretch>
            <a:fillRect/>
          </a:stretch>
        </p:blipFill>
        <p:spPr>
          <a:xfrm>
            <a:off x="9480550" y="3213100"/>
            <a:ext cx="2609850" cy="237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8335" y="3357245"/>
            <a:ext cx="2552065" cy="189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836930"/>
            <a:ext cx="9646285" cy="425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4943475"/>
            <a:ext cx="7364095" cy="191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380" y="1229142"/>
            <a:ext cx="476190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476" y="2162476"/>
            <a:ext cx="485714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3991047"/>
            <a:ext cx="1066666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725035"/>
            <a:ext cx="7364095" cy="191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96190" y="4211051"/>
            <a:ext cx="333333" cy="38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64"/>
          <a:stretch>
            <a:fillRect/>
          </a:stretch>
        </p:blipFill>
        <p:spPr>
          <a:xfrm>
            <a:off x="5015865" y="3933190"/>
            <a:ext cx="3025140" cy="302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1219764"/>
            <a:ext cx="100952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53647"/>
            <a:ext cx="600000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8780" y="4733925"/>
            <a:ext cx="109537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3" b="48743"/>
          <a:stretch>
            <a:fillRect/>
          </a:stretch>
        </p:blipFill>
        <p:spPr>
          <a:xfrm>
            <a:off x="5664200" y="4293235"/>
            <a:ext cx="2294890" cy="247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42"/>
          <a:stretch>
            <a:fillRect/>
          </a:stretch>
        </p:blipFill>
        <p:spPr>
          <a:xfrm>
            <a:off x="4295775" y="4302125"/>
            <a:ext cx="4207510" cy="256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09" r="13318"/>
          <a:stretch>
            <a:fillRect/>
          </a:stretch>
        </p:blipFill>
        <p:spPr>
          <a:xfrm>
            <a:off x="9912350" y="2637155"/>
            <a:ext cx="2070735" cy="257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509135"/>
            <a:ext cx="6407150" cy="228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4761" y="2089755"/>
            <a:ext cx="1104761" cy="49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714115"/>
            <a:ext cx="6407150" cy="228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3081135"/>
            <a:ext cx="600000" cy="38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509135"/>
            <a:ext cx="6407150" cy="228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500"/>
            <a:ext cx="9258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918"/>
          <a:stretch>
            <a:fillRect/>
          </a:stretch>
        </p:blipFill>
        <p:spPr>
          <a:xfrm>
            <a:off x="9912985" y="1653540"/>
            <a:ext cx="2053590" cy="251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49" r="20373" b="3715"/>
          <a:stretch>
            <a:fillRect/>
          </a:stretch>
        </p:blipFill>
        <p:spPr>
          <a:xfrm>
            <a:off x="9910445" y="4365625"/>
            <a:ext cx="1966595" cy="224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00245"/>
            <a:ext cx="10800000" cy="4622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04432" y="2024986"/>
            <a:ext cx="1009523" cy="37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8718" y="2892371"/>
            <a:ext cx="1104761" cy="49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8718" y="4722459"/>
            <a:ext cx="1038095" cy="46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45"/>
          <a:stretch>
            <a:fillRect/>
          </a:stretch>
        </p:blipFill>
        <p:spPr>
          <a:xfrm>
            <a:off x="7536180" y="4077335"/>
            <a:ext cx="4274820" cy="2882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2038936"/>
            <a:ext cx="1095238" cy="4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3867969"/>
            <a:ext cx="752380" cy="4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49" r="20373" b="3715"/>
          <a:stretch>
            <a:fillRect/>
          </a:stretch>
        </p:blipFill>
        <p:spPr>
          <a:xfrm>
            <a:off x="5160010" y="3860800"/>
            <a:ext cx="2327275" cy="266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2072640"/>
            <a:ext cx="9711690" cy="396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64"/>
          <a:stretch>
            <a:fillRect/>
          </a:stretch>
        </p:blipFill>
        <p:spPr>
          <a:xfrm>
            <a:off x="9120505" y="2132965"/>
            <a:ext cx="3025140" cy="302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/>
          <a:stretch>
            <a:fillRect/>
          </a:stretch>
        </p:blipFill>
        <p:spPr>
          <a:xfrm>
            <a:off x="1487170" y="2853055"/>
            <a:ext cx="10369640" cy="373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30" y="1172210"/>
            <a:ext cx="614108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2116742"/>
            <a:ext cx="1609523" cy="47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2857" y="3051615"/>
            <a:ext cx="4228571" cy="48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43755" y="3996055"/>
            <a:ext cx="299466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39240" y="4921250"/>
            <a:ext cx="124841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00952" y="5875312"/>
            <a:ext cx="1561904" cy="44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80325" y="3966845"/>
            <a:ext cx="299466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7650" y="4940935"/>
            <a:ext cx="479234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2080" y="4892040"/>
            <a:ext cx="31388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2" grpId="0" bldLvl="0" animBg="1"/>
      <p:bldP spid="15" grpId="0" bldLvl="0" animBg="1"/>
      <p:bldP spid="18" grpId="0" animBg="1"/>
      <p:bldP spid="2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412875"/>
            <a:ext cx="9658985" cy="4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16"/>
          <a:stretch>
            <a:fillRect/>
          </a:stretch>
        </p:blipFill>
        <p:spPr>
          <a:xfrm>
            <a:off x="9696450" y="2060575"/>
            <a:ext cx="2447925" cy="301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8455"/>
            <a:ext cx="10800000" cy="4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4"/>
          <a:stretch>
            <a:fillRect/>
          </a:stretch>
        </p:blipFill>
        <p:spPr>
          <a:xfrm>
            <a:off x="4511675" y="4293235"/>
            <a:ext cx="3569970" cy="253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8405" y="2132965"/>
            <a:ext cx="688848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000" y="3177280"/>
            <a:ext cx="1047619" cy="42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4"/>
          <a:stretch>
            <a:fillRect/>
          </a:stretch>
        </p:blipFill>
        <p:spPr>
          <a:xfrm>
            <a:off x="4311015" y="3933190"/>
            <a:ext cx="3569970" cy="253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2880" y="3029799"/>
            <a:ext cx="8463568" cy="36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5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523" y="3318380"/>
            <a:ext cx="3247619" cy="50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4"/>
          <a:stretch>
            <a:fillRect/>
          </a:stretch>
        </p:blipFill>
        <p:spPr>
          <a:xfrm>
            <a:off x="4367530" y="3933190"/>
            <a:ext cx="4053840" cy="288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836930"/>
            <a:ext cx="7962265" cy="604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4985" y="5877560"/>
            <a:ext cx="100203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4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9965" y="3284855"/>
            <a:ext cx="123571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4804" y="4470305"/>
            <a:ext cx="861333" cy="39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80"/>
          <a:stretch>
            <a:fillRect/>
          </a:stretch>
        </p:blipFill>
        <p:spPr>
          <a:xfrm>
            <a:off x="9408795" y="1844675"/>
            <a:ext cx="2520315" cy="181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5" r="12735"/>
          <a:stretch>
            <a:fillRect/>
          </a:stretch>
        </p:blipFill>
        <p:spPr>
          <a:xfrm>
            <a:off x="9408795" y="4293235"/>
            <a:ext cx="2663825" cy="181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5" r="12735"/>
          <a:stretch>
            <a:fillRect/>
          </a:stretch>
        </p:blipFill>
        <p:spPr>
          <a:xfrm>
            <a:off x="6671945" y="4653280"/>
            <a:ext cx="3088640" cy="210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682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48571" y="3912487"/>
            <a:ext cx="371427" cy="37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r="23554"/>
          <a:stretch>
            <a:fillRect/>
          </a:stretch>
        </p:blipFill>
        <p:spPr>
          <a:xfrm>
            <a:off x="7680325" y="3717290"/>
            <a:ext cx="2025015" cy="298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904" y="2058597"/>
            <a:ext cx="1047619" cy="49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9523" y="5061036"/>
            <a:ext cx="990476" cy="4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2260235"/>
            <a:ext cx="1104761" cy="44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665" y="3180080"/>
            <a:ext cx="123126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4334832"/>
            <a:ext cx="1038095" cy="4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72000"/>
            <a:ext cx="1046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89" b="46089"/>
          <a:stretch>
            <a:fillRect/>
          </a:stretch>
        </p:blipFill>
        <p:spPr>
          <a:xfrm>
            <a:off x="4439830" y="3752850"/>
            <a:ext cx="3768815" cy="310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78"/>
          <a:stretch>
            <a:fillRect/>
          </a:stretch>
        </p:blipFill>
        <p:spPr>
          <a:xfrm>
            <a:off x="839470" y="548640"/>
            <a:ext cx="10800080" cy="425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89" b="46089"/>
          <a:stretch>
            <a:fillRect/>
          </a:stretch>
        </p:blipFill>
        <p:spPr>
          <a:xfrm>
            <a:off x="5015865" y="4509135"/>
            <a:ext cx="2858135" cy="235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82"/>
          <a:stretch>
            <a:fillRect/>
          </a:stretch>
        </p:blipFill>
        <p:spPr>
          <a:xfrm>
            <a:off x="623570" y="908870"/>
            <a:ext cx="10800080" cy="401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7890" y="3933190"/>
            <a:ext cx="125984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89" b="46089"/>
          <a:stretch>
            <a:fillRect/>
          </a:stretch>
        </p:blipFill>
        <p:spPr>
          <a:xfrm>
            <a:off x="9048115" y="3860800"/>
            <a:ext cx="2858135" cy="235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505" y="4032250"/>
            <a:ext cx="245046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89" b="46089"/>
          <a:stretch>
            <a:fillRect/>
          </a:stretch>
        </p:blipFill>
        <p:spPr>
          <a:xfrm>
            <a:off x="6096000" y="3933190"/>
            <a:ext cx="2858135" cy="235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805" y="2174240"/>
            <a:ext cx="39706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540" y="2915920"/>
            <a:ext cx="630047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89" b="46089"/>
          <a:stretch>
            <a:fillRect/>
          </a:stretch>
        </p:blipFill>
        <p:spPr>
          <a:xfrm>
            <a:off x="8544560" y="3573145"/>
            <a:ext cx="2858135" cy="235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2420435"/>
            <a:ext cx="10800000" cy="378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r="23554"/>
          <a:stretch>
            <a:fillRect/>
          </a:stretch>
        </p:blipFill>
        <p:spPr>
          <a:xfrm>
            <a:off x="9984105" y="3068955"/>
            <a:ext cx="2025015" cy="298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6930"/>
            <a:ext cx="8314055" cy="601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32125" y="4657725"/>
            <a:ext cx="112839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850" y="6165215"/>
            <a:ext cx="217741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45" y="756920"/>
            <a:ext cx="8685530" cy="1480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2277110"/>
            <a:ext cx="8684260" cy="461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540" y="4509135"/>
            <a:ext cx="756412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5820" y="5445125"/>
            <a:ext cx="527875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6237605"/>
            <a:ext cx="19062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4285" y="1143500"/>
            <a:ext cx="742857" cy="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3" y="2143916"/>
            <a:ext cx="809523" cy="3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047" y="3039527"/>
            <a:ext cx="2561904" cy="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2024-07-17T11:29:13Z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