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41" r:id="rId6"/>
    <p:sldId id="340" r:id="rId7"/>
    <p:sldId id="331" r:id="rId8"/>
    <p:sldId id="330" r:id="rId9"/>
    <p:sldId id="342" r:id="rId10"/>
    <p:sldId id="329" r:id="rId11"/>
    <p:sldId id="328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2947670"/>
            <a:ext cx="103727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08500"/>
            <a:ext cx="93857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1506" y="1173708"/>
            <a:ext cx="1001481" cy="47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829" y="2151665"/>
            <a:ext cx="521432" cy="42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1815" y="5964039"/>
            <a:ext cx="1009758" cy="43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91"/>
          <a:stretch>
            <a:fillRect/>
          </a:stretch>
        </p:blipFill>
        <p:spPr>
          <a:xfrm>
            <a:off x="9408795" y="3500755"/>
            <a:ext cx="2846705" cy="216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530" y="1137285"/>
            <a:ext cx="194310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4530" y="3348990"/>
            <a:ext cx="229997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7142" y="4624250"/>
            <a:ext cx="2819047" cy="54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3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8319" y="1265023"/>
            <a:ext cx="410218" cy="3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77"/>
          <a:stretch>
            <a:fillRect/>
          </a:stretch>
        </p:blipFill>
        <p:spPr>
          <a:xfrm>
            <a:off x="1055370" y="836930"/>
            <a:ext cx="9919335" cy="581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2037715"/>
            <a:ext cx="60960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90"/>
          <a:stretch>
            <a:fillRect/>
          </a:stretch>
        </p:blipFill>
        <p:spPr>
          <a:xfrm>
            <a:off x="623570" y="1412875"/>
            <a:ext cx="10800080" cy="443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33"/>
          <a:stretch>
            <a:fillRect/>
          </a:stretch>
        </p:blipFill>
        <p:spPr>
          <a:xfrm>
            <a:off x="911225" y="764540"/>
            <a:ext cx="10263505" cy="6295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5948680"/>
            <a:ext cx="44513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18"/>
          <a:stretch>
            <a:fillRect/>
          </a:stretch>
        </p:blipFill>
        <p:spPr>
          <a:xfrm>
            <a:off x="479425" y="906145"/>
            <a:ext cx="10159365" cy="595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93"/>
          <a:stretch>
            <a:fillRect/>
          </a:stretch>
        </p:blipFill>
        <p:spPr>
          <a:xfrm>
            <a:off x="839470" y="692785"/>
            <a:ext cx="10408920" cy="6245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9345" y="1917065"/>
            <a:ext cx="77216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07"/>
          <a:stretch>
            <a:fillRect/>
          </a:stretch>
        </p:blipFill>
        <p:spPr>
          <a:xfrm>
            <a:off x="767715" y="1484630"/>
            <a:ext cx="10800080" cy="335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4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6190" y="2402999"/>
            <a:ext cx="542857" cy="50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904" y="4597197"/>
            <a:ext cx="1247619" cy="53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2024-07-17T09:47:54Z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