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7" r:id="rId7"/>
    <p:sldId id="346" r:id="rId8"/>
    <p:sldId id="344" r:id="rId9"/>
    <p:sldId id="343" r:id="rId10"/>
    <p:sldId id="342" r:id="rId11"/>
    <p:sldId id="341" r:id="rId12"/>
    <p:sldId id="379" r:id="rId13"/>
    <p:sldId id="340" r:id="rId14"/>
    <p:sldId id="339" r:id="rId15"/>
    <p:sldId id="378" r:id="rId16"/>
    <p:sldId id="338" r:id="rId17"/>
    <p:sldId id="336" r:id="rId18"/>
    <p:sldId id="335" r:id="rId19"/>
    <p:sldId id="334" r:id="rId20"/>
    <p:sldId id="333" r:id="rId21"/>
    <p:sldId id="331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8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8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3033395"/>
            <a:ext cx="71247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4"/>
          <a:stretch>
            <a:fillRect/>
          </a:stretch>
        </p:blipFill>
        <p:spPr>
          <a:xfrm>
            <a:off x="479425" y="1340485"/>
            <a:ext cx="10800080" cy="460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5370" y="3357245"/>
            <a:ext cx="553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55380" r="-664" b="876"/>
          <a:stretch>
            <a:fillRect/>
          </a:stretch>
        </p:blipFill>
        <p:spPr>
          <a:xfrm>
            <a:off x="479425" y="1412875"/>
            <a:ext cx="10800080" cy="358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162559"/>
            <a:ext cx="419047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2"/>
          <a:stretch>
            <a:fillRect/>
          </a:stretch>
        </p:blipFill>
        <p:spPr>
          <a:xfrm>
            <a:off x="720090" y="836930"/>
            <a:ext cx="10800080" cy="59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5"/>
          <a:stretch>
            <a:fillRect/>
          </a:stretch>
        </p:blipFill>
        <p:spPr>
          <a:xfrm>
            <a:off x="479425" y="837115"/>
            <a:ext cx="10800080" cy="296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2060575"/>
            <a:ext cx="14185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2780665"/>
            <a:ext cx="76835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0" b="47985"/>
          <a:stretch>
            <a:fillRect/>
          </a:stretch>
        </p:blipFill>
        <p:spPr>
          <a:xfrm>
            <a:off x="4058285" y="2708910"/>
            <a:ext cx="4509135" cy="398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745"/>
            <a:ext cx="9185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2071" y="2708137"/>
            <a:ext cx="405025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045" y="4385099"/>
            <a:ext cx="461728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0152" y="5179023"/>
            <a:ext cx="413125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9408795" y="2493010"/>
            <a:ext cx="2696845" cy="274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14825"/>
            <a:ext cx="10800000" cy="3875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3105" y="2782570"/>
            <a:ext cx="10414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1315" y="3864610"/>
            <a:ext cx="56692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t="10213" r="13988" b="4726"/>
          <a:stretch>
            <a:fillRect/>
          </a:stretch>
        </p:blipFill>
        <p:spPr>
          <a:xfrm>
            <a:off x="5015865" y="4524375"/>
            <a:ext cx="2835910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1162692"/>
            <a:ext cx="333333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4166095"/>
            <a:ext cx="961904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13" b="34493"/>
          <a:stretch>
            <a:fillRect/>
          </a:stretch>
        </p:blipFill>
        <p:spPr>
          <a:xfrm>
            <a:off x="5520145" y="3573145"/>
            <a:ext cx="1510575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0473" y="2964648"/>
            <a:ext cx="409523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1" b="75928"/>
          <a:stretch>
            <a:fillRect/>
          </a:stretch>
        </p:blipFill>
        <p:spPr>
          <a:xfrm>
            <a:off x="5567045" y="4589780"/>
            <a:ext cx="331225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26223" b="1040"/>
          <a:stretch>
            <a:fillRect/>
          </a:stretch>
        </p:blipFill>
        <p:spPr>
          <a:xfrm>
            <a:off x="8482330" y="4373880"/>
            <a:ext cx="3672205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4373880"/>
            <a:ext cx="3613785" cy="2335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67045" y="4373880"/>
            <a:ext cx="277749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927936"/>
            <a:ext cx="333334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4"/>
          <a:stretch>
            <a:fillRect/>
          </a:stretch>
        </p:blipFill>
        <p:spPr>
          <a:xfrm>
            <a:off x="4151630" y="4509135"/>
            <a:ext cx="3813810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764540"/>
            <a:ext cx="9596755" cy="41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1" t="2593" r="23988" b="1140"/>
          <a:stretch>
            <a:fillRect/>
          </a:stretch>
        </p:blipFill>
        <p:spPr>
          <a:xfrm>
            <a:off x="8328660" y="4293235"/>
            <a:ext cx="3819525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7978"/>
          <a:stretch>
            <a:fillRect/>
          </a:stretch>
        </p:blipFill>
        <p:spPr>
          <a:xfrm>
            <a:off x="8112125" y="4331970"/>
            <a:ext cx="4043045" cy="2294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1" b="75928"/>
          <a:stretch>
            <a:fillRect/>
          </a:stretch>
        </p:blipFill>
        <p:spPr>
          <a:xfrm>
            <a:off x="767080" y="4796790"/>
            <a:ext cx="331225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7080" y="4725670"/>
            <a:ext cx="277749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644900"/>
            <a:ext cx="8827770" cy="299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134115"/>
            <a:ext cx="1057142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2030521"/>
            <a:ext cx="2714285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860800"/>
            <a:ext cx="8482965" cy="287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364990"/>
            <a:ext cx="7290435" cy="2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1219764"/>
            <a:ext cx="78095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134588"/>
            <a:ext cx="76190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039882"/>
            <a:ext cx="733332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59"/>
          <a:stretch>
            <a:fillRect/>
          </a:stretch>
        </p:blipFill>
        <p:spPr>
          <a:xfrm>
            <a:off x="6212205" y="4387215"/>
            <a:ext cx="540766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73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4"/>
          <a:stretch>
            <a:fillRect/>
          </a:stretch>
        </p:blipFill>
        <p:spPr>
          <a:xfrm>
            <a:off x="3843020" y="1196975"/>
            <a:ext cx="4505325" cy="28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10800000" cy="49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4528" y="3082490"/>
            <a:ext cx="371428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9552305" y="3789045"/>
            <a:ext cx="2378075" cy="244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9764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0358" y="2983810"/>
            <a:ext cx="301371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19556" b="1617"/>
          <a:stretch>
            <a:fillRect/>
          </a:stretch>
        </p:blipFill>
        <p:spPr>
          <a:xfrm>
            <a:off x="9696450" y="4293235"/>
            <a:ext cx="2327275" cy="20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979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15" y="4373060"/>
            <a:ext cx="10800000" cy="1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8795" y="5683961"/>
            <a:ext cx="333333" cy="37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b="31449"/>
          <a:stretch>
            <a:fillRect/>
          </a:stretch>
        </p:blipFill>
        <p:spPr>
          <a:xfrm>
            <a:off x="4055110" y="5237480"/>
            <a:ext cx="3738245" cy="167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6432" y="6022459"/>
            <a:ext cx="300000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20777"/>
          <a:stretch>
            <a:fillRect/>
          </a:stretch>
        </p:blipFill>
        <p:spPr>
          <a:xfrm>
            <a:off x="9408160" y="1124585"/>
            <a:ext cx="2426970" cy="245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5" r="17818" b="20777"/>
          <a:stretch>
            <a:fillRect/>
          </a:stretch>
        </p:blipFill>
        <p:spPr>
          <a:xfrm>
            <a:off x="9380220" y="4580890"/>
            <a:ext cx="2811780" cy="187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