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46" r:id="rId6"/>
    <p:sldId id="334" r:id="rId7"/>
    <p:sldId id="333" r:id="rId8"/>
    <p:sldId id="332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1" orient="horz" pos="2174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  <p:guide orient="horz" pos="2174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0650" y="2895600"/>
            <a:ext cx="9410700" cy="1066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11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16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10765" y="2070100"/>
            <a:ext cx="2376170" cy="751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34285" y="2288019"/>
            <a:ext cx="533333" cy="514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3307715"/>
            <a:ext cx="10281285" cy="773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04" y="4643503"/>
            <a:ext cx="1219047" cy="495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bldLvl="0" animBg="1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971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16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96190" y="3670893"/>
            <a:ext cx="619047" cy="467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4805763"/>
            <a:ext cx="676190" cy="543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43809" y="4805763"/>
            <a:ext cx="1123809" cy="505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83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3809" y="1324648"/>
            <a:ext cx="390476" cy="438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922"/>
          <a:stretch>
            <a:fillRect/>
          </a:stretch>
        </p:blipFill>
        <p:spPr>
          <a:xfrm>
            <a:off x="720090" y="656590"/>
            <a:ext cx="10800080" cy="6201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83655" y="2853055"/>
            <a:ext cx="713740" cy="1057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099" b="154"/>
          <a:stretch>
            <a:fillRect/>
          </a:stretch>
        </p:blipFill>
        <p:spPr>
          <a:xfrm>
            <a:off x="407670" y="3832860"/>
            <a:ext cx="10800080" cy="3025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780" b="60317"/>
          <a:stretch>
            <a:fillRect/>
          </a:stretch>
        </p:blipFill>
        <p:spPr>
          <a:xfrm>
            <a:off x="4669155" y="764540"/>
            <a:ext cx="2853055" cy="3100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716915"/>
            <a:ext cx="9615805" cy="6141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64650" y="2853055"/>
            <a:ext cx="585470" cy="748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5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81670" y="4603750"/>
            <a:ext cx="1804035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100"/>
            <a:ext cx="10800000" cy="31310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43809" y="2130725"/>
            <a:ext cx="1219047" cy="544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10476" y="2130725"/>
            <a:ext cx="533333" cy="525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448" b="34922"/>
          <a:stretch>
            <a:fillRect/>
          </a:stretch>
        </p:blipFill>
        <p:spPr>
          <a:xfrm>
            <a:off x="4944110" y="3789045"/>
            <a:ext cx="2283460" cy="2986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4077150"/>
            <a:ext cx="10800000" cy="83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84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77130" y="3568065"/>
            <a:ext cx="1501140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74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29523" y="2639475"/>
            <a:ext cx="1161904" cy="524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14" b="40245"/>
          <a:stretch>
            <a:fillRect/>
          </a:stretch>
        </p:blipFill>
        <p:spPr>
          <a:xfrm>
            <a:off x="4439920" y="4437380"/>
            <a:ext cx="3103245" cy="2384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63</cp:revision>
  <dcterms:created xsi:type="dcterms:W3CDTF">2015-09-16T06:44:00Z</dcterms:created>
  <dcterms:modified xsi:type="dcterms:W3CDTF">2024-07-17T09:50:28Z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2052-12.1.0.17468</vt:lpwstr>
  </property>
  <property fmtid="{D5CDD505-2E9C-101B-9397-08002B2CF9AE}" pid="3" name="ICV">
    <vt:lpwstr>0803F182AC044BA3913AF2E555CD301E</vt:lpwstr>
  </property>
</Properties>
</file>