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72" r:id="rId12"/>
    <p:sldId id="341" r:id="rId13"/>
    <p:sldId id="340" r:id="rId14"/>
    <p:sldId id="339" r:id="rId15"/>
    <p:sldId id="373" r:id="rId16"/>
    <p:sldId id="338" r:id="rId17"/>
    <p:sldId id="336" r:id="rId18"/>
    <p:sldId id="335" r:id="rId19"/>
    <p:sldId id="334" r:id="rId20"/>
    <p:sldId id="331" r:id="rId21"/>
    <p:sldId id="330" r:id="rId22"/>
    <p:sldId id="329" r:id="rId23"/>
    <p:sldId id="328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4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orient="horz" pos="214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9095" y="2947670"/>
            <a:ext cx="635317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08" r="33325" b="661"/>
          <a:stretch>
            <a:fillRect/>
          </a:stretch>
        </p:blipFill>
        <p:spPr>
          <a:xfrm>
            <a:off x="335280" y="2277110"/>
            <a:ext cx="7200900" cy="360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1269365"/>
            <a:ext cx="4171950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9860280" cy="6083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89745" y="4293235"/>
            <a:ext cx="60452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5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35" t="768" r="1335" b="32025"/>
          <a:stretch>
            <a:fillRect/>
          </a:stretch>
        </p:blipFill>
        <p:spPr>
          <a:xfrm>
            <a:off x="767080" y="908685"/>
            <a:ext cx="10227310" cy="600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37445" y="3357245"/>
            <a:ext cx="66484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07"/>
          <a:stretch>
            <a:fillRect/>
          </a:stretch>
        </p:blipFill>
        <p:spPr>
          <a:xfrm>
            <a:off x="695960" y="1557205"/>
            <a:ext cx="10800080" cy="3091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2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287198"/>
            <a:ext cx="419047" cy="37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24"/>
          <a:stretch>
            <a:fillRect/>
          </a:stretch>
        </p:blipFill>
        <p:spPr>
          <a:xfrm>
            <a:off x="4079875" y="2925445"/>
            <a:ext cx="4330700" cy="3848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65" y="1486535"/>
            <a:ext cx="9262745" cy="5182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24"/>
          <a:stretch>
            <a:fillRect/>
          </a:stretch>
        </p:blipFill>
        <p:spPr>
          <a:xfrm>
            <a:off x="8543925" y="2493010"/>
            <a:ext cx="3581400" cy="318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05714" y="2268766"/>
            <a:ext cx="1066666" cy="46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1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29523" y="1306785"/>
            <a:ext cx="485714" cy="45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86666" y="2368531"/>
            <a:ext cx="314285" cy="36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140525"/>
            <a:ext cx="10800000" cy="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24"/>
          <a:stretch>
            <a:fillRect/>
          </a:stretch>
        </p:blipFill>
        <p:spPr>
          <a:xfrm>
            <a:off x="7392035" y="2914015"/>
            <a:ext cx="3733800" cy="377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24"/>
          <a:stretch>
            <a:fillRect/>
          </a:stretch>
        </p:blipFill>
        <p:spPr>
          <a:xfrm>
            <a:off x="4253230" y="2914015"/>
            <a:ext cx="3733800" cy="377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8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86829" y="2856835"/>
            <a:ext cx="730760" cy="35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2618" y="3532000"/>
            <a:ext cx="801025" cy="34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6032" y="4214197"/>
            <a:ext cx="779946" cy="34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2101" y="4235296"/>
            <a:ext cx="330247" cy="30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60082" y="4882329"/>
            <a:ext cx="822105" cy="323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98830" y="5564527"/>
            <a:ext cx="351327" cy="31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94099" y="5571560"/>
            <a:ext cx="709680" cy="3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539" y="6267824"/>
            <a:ext cx="435645" cy="34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9523" y="3011767"/>
            <a:ext cx="485714" cy="46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4285" y="3002235"/>
            <a:ext cx="485714" cy="46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012588"/>
            <a:ext cx="561904" cy="35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0476" y="3983993"/>
            <a:ext cx="457142" cy="40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24761" y="4899029"/>
            <a:ext cx="552380" cy="4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5871254"/>
            <a:ext cx="600000" cy="42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761" y="2172000"/>
            <a:ext cx="552380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714" y="3124380"/>
            <a:ext cx="466666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91428" y="3133904"/>
            <a:ext cx="476190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437380"/>
            <a:ext cx="6619875" cy="219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29523" y="2118020"/>
            <a:ext cx="2780952" cy="42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72380" y="3025287"/>
            <a:ext cx="457142" cy="382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96"/>
          <a:stretch>
            <a:fillRect/>
          </a:stretch>
        </p:blipFill>
        <p:spPr>
          <a:xfrm>
            <a:off x="3071495" y="3860800"/>
            <a:ext cx="7344500" cy="278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495" y="4077335"/>
            <a:ext cx="7208520" cy="2385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6190" y="2145600"/>
            <a:ext cx="1085714" cy="46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571" y="3090204"/>
            <a:ext cx="1057142" cy="46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96"/>
          <a:stretch>
            <a:fillRect/>
          </a:stretch>
        </p:blipFill>
        <p:spPr>
          <a:xfrm>
            <a:off x="3719830" y="4220845"/>
            <a:ext cx="7344500" cy="278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2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1904" y="1200803"/>
            <a:ext cx="990476" cy="49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7619" y="2116016"/>
            <a:ext cx="466666" cy="4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2857" y="3097964"/>
            <a:ext cx="447619" cy="35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15238" y="5767337"/>
            <a:ext cx="466666" cy="4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260" y="2132330"/>
            <a:ext cx="118999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0476" y="4851055"/>
            <a:ext cx="1619047" cy="47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54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56715" y="3840937"/>
            <a:ext cx="257854" cy="29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1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36295"/>
            <a:ext cx="8834120" cy="6118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6315" y="1772285"/>
            <a:ext cx="47942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210513"/>
            <a:ext cx="333333" cy="38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447" b="40548"/>
          <a:stretch>
            <a:fillRect/>
          </a:stretch>
        </p:blipFill>
        <p:spPr>
          <a:xfrm>
            <a:off x="479425" y="908685"/>
            <a:ext cx="10450195" cy="537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8160" y="3933190"/>
            <a:ext cx="80899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364990"/>
            <a:ext cx="4171950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2024-07-17T11:17:52Z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