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2909570"/>
            <a:ext cx="57340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061205"/>
            <a:ext cx="333333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1196975"/>
            <a:ext cx="9558020" cy="489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805" y="5373370"/>
            <a:ext cx="5880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r="52397" b="19758"/>
          <a:stretch>
            <a:fillRect/>
          </a:stretch>
        </p:blipFill>
        <p:spPr>
          <a:xfrm>
            <a:off x="9480550" y="1124585"/>
            <a:ext cx="273621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0" r="22890" b="19758"/>
          <a:stretch>
            <a:fillRect/>
          </a:stretch>
        </p:blipFill>
        <p:spPr>
          <a:xfrm>
            <a:off x="9624695" y="3663315"/>
            <a:ext cx="229044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2972650"/>
            <a:ext cx="1095238" cy="4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925341"/>
            <a:ext cx="838095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04945"/>
            <a:ext cx="776287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756100"/>
            <a:ext cx="10800000" cy="373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3295" y="3720465"/>
            <a:ext cx="4191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222115"/>
            <a:ext cx="776287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2860796"/>
            <a:ext cx="514285" cy="4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222115"/>
            <a:ext cx="776287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2117640"/>
            <a:ext cx="1057142" cy="49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3855195"/>
            <a:ext cx="1076190" cy="49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b="39900"/>
          <a:stretch>
            <a:fillRect/>
          </a:stretch>
        </p:blipFill>
        <p:spPr>
          <a:xfrm>
            <a:off x="5304245" y="3644900"/>
            <a:ext cx="535232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656655"/>
            <a:ext cx="10800000" cy="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33"/>
          <a:stretch>
            <a:fillRect/>
          </a:stretch>
        </p:blipFill>
        <p:spPr>
          <a:xfrm>
            <a:off x="5664200" y="2780665"/>
            <a:ext cx="4291330" cy="328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55" y="980255"/>
            <a:ext cx="10800000" cy="51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8954" y="2895102"/>
            <a:ext cx="990476" cy="4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160" y="5448300"/>
            <a:ext cx="40709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33"/>
          <a:stretch>
            <a:fillRect/>
          </a:stretch>
        </p:blipFill>
        <p:spPr>
          <a:xfrm>
            <a:off x="9192260" y="4580890"/>
            <a:ext cx="3053080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3616960"/>
            <a:ext cx="20929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4507230"/>
            <a:ext cx="12858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476" y="5365058"/>
            <a:ext cx="159047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8120" y="3591560"/>
            <a:ext cx="67868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4507230"/>
            <a:ext cx="62077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5745" y="4507230"/>
            <a:ext cx="16554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2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1770380"/>
            <a:ext cx="13208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4349115"/>
            <a:ext cx="68033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2730" y="5162550"/>
            <a:ext cx="28448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2255" y="6049010"/>
            <a:ext cx="78486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21700" y="3284855"/>
            <a:ext cx="20377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2255" y="4148455"/>
            <a:ext cx="232854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9920" y="5161915"/>
            <a:ext cx="60166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12889" b="-633"/>
          <a:stretch>
            <a:fillRect/>
          </a:stretch>
        </p:blipFill>
        <p:spPr>
          <a:xfrm>
            <a:off x="8375650" y="4229735"/>
            <a:ext cx="2112645" cy="264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143804"/>
            <a:ext cx="752380" cy="41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871389"/>
            <a:ext cx="533333" cy="3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12889" b="-633"/>
          <a:stretch>
            <a:fillRect/>
          </a:stretch>
        </p:blipFill>
        <p:spPr>
          <a:xfrm>
            <a:off x="5375910" y="3645535"/>
            <a:ext cx="2560320" cy="320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930" y="2088515"/>
            <a:ext cx="50190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2928568"/>
            <a:ext cx="1095238" cy="50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730" y="2928620"/>
            <a:ext cx="463232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428" y="3787549"/>
            <a:ext cx="1000000" cy="49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12889" b="-633"/>
          <a:stretch>
            <a:fillRect/>
          </a:stretch>
        </p:blipFill>
        <p:spPr>
          <a:xfrm>
            <a:off x="9696450" y="3777615"/>
            <a:ext cx="2341880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9715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17245"/>
            <a:ext cx="7731125" cy="48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0280" y="3860800"/>
            <a:ext cx="4483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1756"/>
          <a:stretch>
            <a:fillRect/>
          </a:stretch>
        </p:blipFill>
        <p:spPr>
          <a:xfrm>
            <a:off x="8904605" y="3140710"/>
            <a:ext cx="2614295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589270"/>
            <a:ext cx="7731125" cy="124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1311" y="2932851"/>
            <a:ext cx="384839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5569" r="26888"/>
          <a:stretch>
            <a:fillRect/>
          </a:stretch>
        </p:blipFill>
        <p:spPr>
          <a:xfrm>
            <a:off x="10206355" y="3717290"/>
            <a:ext cx="1945005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083076"/>
            <a:ext cx="333333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348680"/>
            <a:ext cx="10800000" cy="3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t="21578" b="24929"/>
          <a:stretch>
            <a:fillRect/>
          </a:stretch>
        </p:blipFill>
        <p:spPr>
          <a:xfrm>
            <a:off x="8112760" y="1557020"/>
            <a:ext cx="347980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