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3068955"/>
            <a:ext cx="11186795" cy="803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3429775"/>
            <a:ext cx="533333" cy="4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2382002"/>
            <a:ext cx="580952" cy="4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5238" y="3487140"/>
            <a:ext cx="552380" cy="5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4568190"/>
            <a:ext cx="33337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3213100"/>
            <a:ext cx="7818120" cy="26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004945"/>
            <a:ext cx="7818120" cy="26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1935" y="5748020"/>
            <a:ext cx="36595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980" y="5382260"/>
            <a:ext cx="4112895" cy="138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1210427"/>
            <a:ext cx="1819047" cy="53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3299053"/>
            <a:ext cx="1171428" cy="52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5085080"/>
            <a:ext cx="4112895" cy="138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357245"/>
            <a:ext cx="6469380" cy="21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"/>
          <a:stretch>
            <a:fillRect/>
          </a:stretch>
        </p:blipFill>
        <p:spPr>
          <a:xfrm>
            <a:off x="983615" y="836930"/>
            <a:ext cx="8133080" cy="596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933305" cy="614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0930" y="1845310"/>
            <a:ext cx="9899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0965" y="2973070"/>
            <a:ext cx="6775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2700" y="4994275"/>
            <a:ext cx="7981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840" y="6021705"/>
            <a:ext cx="6769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48571" y="1191387"/>
            <a:ext cx="1200000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8095" y="1181848"/>
            <a:ext cx="619046" cy="49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2297862"/>
            <a:ext cx="533333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2326478"/>
            <a:ext cx="504761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4568043"/>
            <a:ext cx="600000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0476" y="5636364"/>
            <a:ext cx="533333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2024-07-17T03:05:04Z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