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2990850"/>
            <a:ext cx="121634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740" y="2276475"/>
            <a:ext cx="71088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1240" y="1104265"/>
            <a:ext cx="52317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3065" y="2200910"/>
            <a:ext cx="46170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63065" y="3239770"/>
            <a:ext cx="283210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7935" y="1125220"/>
            <a:ext cx="33693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11900" y="2149475"/>
            <a:ext cx="46653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4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3203739"/>
            <a:ext cx="571428" cy="56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4243310"/>
            <a:ext cx="523809" cy="48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809" y="4233772"/>
            <a:ext cx="1219047" cy="5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43"/>
          <a:stretch>
            <a:fillRect/>
          </a:stretch>
        </p:blipFill>
        <p:spPr>
          <a:xfrm>
            <a:off x="767080" y="3933190"/>
            <a:ext cx="10800080" cy="223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46"/>
          <a:stretch>
            <a:fillRect/>
          </a:stretch>
        </p:blipFill>
        <p:spPr>
          <a:xfrm>
            <a:off x="767715" y="1124770"/>
            <a:ext cx="10800080" cy="213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3784961"/>
            <a:ext cx="1133333" cy="52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580" y="2144395"/>
            <a:ext cx="84486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2190" y="3096895"/>
            <a:ext cx="70872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16470"/>
            <a:ext cx="10800000" cy="197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5520" y="3940810"/>
            <a:ext cx="89173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0360" y="4958715"/>
            <a:ext cx="21621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9164" y="4930827"/>
            <a:ext cx="552902" cy="54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5624" y="5953368"/>
            <a:ext cx="496675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9621" y="5868938"/>
            <a:ext cx="1199517" cy="55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2995308"/>
            <a:ext cx="1200001" cy="55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3959242"/>
            <a:ext cx="1180952" cy="55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2024-07-17T09:55:51Z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