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2" r:id="rId4"/>
    <p:sldId id="361" r:id="rId5"/>
    <p:sldId id="360" r:id="rId6"/>
    <p:sldId id="359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50" r:id="rId15"/>
    <p:sldId id="348" r:id="rId16"/>
    <p:sldId id="347" r:id="rId17"/>
    <p:sldId id="346" r:id="rId18"/>
    <p:sldId id="344" r:id="rId19"/>
    <p:sldId id="343" r:id="rId20"/>
    <p:sldId id="342" r:id="rId21"/>
    <p:sldId id="341" r:id="rId22"/>
    <p:sldId id="340" r:id="rId23"/>
    <p:sldId id="339" r:id="rId24"/>
    <p:sldId id="337" r:id="rId25"/>
    <p:sldId id="336" r:id="rId26"/>
    <p:sldId id="335" r:id="rId27"/>
    <p:sldId id="334" r:id="rId28"/>
    <p:sldId id="332" r:id="rId29"/>
    <p:sldId id="329" r:id="rId30"/>
    <p:sldId id="327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3288030" y="2875280"/>
            <a:ext cx="5664290" cy="110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2592941"/>
            <a:ext cx="276190" cy="29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3298112"/>
            <a:ext cx="342857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 t="51358"/>
          <a:stretch>
            <a:fillRect/>
          </a:stretch>
        </p:blipFill>
        <p:spPr>
          <a:xfrm>
            <a:off x="4295865" y="3140895"/>
            <a:ext cx="4055655" cy="273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908500"/>
            <a:ext cx="10800000" cy="52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8487" y="3417559"/>
            <a:ext cx="504761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8011" y="3379398"/>
            <a:ext cx="809522" cy="33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4201" y="5630873"/>
            <a:ext cx="790476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53"/>
          <a:stretch>
            <a:fillRect/>
          </a:stretch>
        </p:blipFill>
        <p:spPr>
          <a:xfrm>
            <a:off x="10776585" y="2708910"/>
            <a:ext cx="1367790" cy="347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904" y="1963840"/>
            <a:ext cx="1723809" cy="36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761" y="3470675"/>
            <a:ext cx="838095" cy="3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7" t="2094" r="48888"/>
          <a:stretch>
            <a:fillRect/>
          </a:stretch>
        </p:blipFill>
        <p:spPr>
          <a:xfrm>
            <a:off x="5088255" y="3864610"/>
            <a:ext cx="2421890" cy="307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" y="836745"/>
            <a:ext cx="10800000" cy="52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5154" y="3296952"/>
            <a:ext cx="1257142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1820" y="3287417"/>
            <a:ext cx="819047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8963" y="4040736"/>
            <a:ext cx="847619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1820" y="5585518"/>
            <a:ext cx="447619" cy="31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5" t="43558" r="14888" b="-78"/>
          <a:stretch>
            <a:fillRect/>
          </a:stretch>
        </p:blipFill>
        <p:spPr>
          <a:xfrm>
            <a:off x="9264650" y="5012690"/>
            <a:ext cx="2742565" cy="191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5238" y="4934292"/>
            <a:ext cx="3809523" cy="37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20000" y="4934292"/>
            <a:ext cx="838094" cy="37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444940"/>
            <a:ext cx="10800000" cy="7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05474" y="5597681"/>
            <a:ext cx="1647619" cy="38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1143504"/>
            <a:ext cx="1257142" cy="37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238" y="1886689"/>
            <a:ext cx="1247619" cy="37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14" y="2639403"/>
            <a:ext cx="828571" cy="33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48571" y="3373060"/>
            <a:ext cx="790476" cy="343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523" y="4897318"/>
            <a:ext cx="819047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5630934"/>
            <a:ext cx="3676190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7142" y="1840717"/>
            <a:ext cx="809523" cy="37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2585333"/>
            <a:ext cx="809523" cy="37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285" y="4074564"/>
            <a:ext cx="771428" cy="38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t="43350"/>
          <a:stretch>
            <a:fillRect/>
          </a:stretch>
        </p:blipFill>
        <p:spPr>
          <a:xfrm>
            <a:off x="7536270" y="3789230"/>
            <a:ext cx="3623855" cy="302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783182"/>
            <a:ext cx="342857" cy="2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5" b="55651"/>
          <a:stretch>
            <a:fillRect/>
          </a:stretch>
        </p:blipFill>
        <p:spPr>
          <a:xfrm>
            <a:off x="1343660" y="4437380"/>
            <a:ext cx="986536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4413658"/>
            <a:ext cx="1047619" cy="33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904" y="5147751"/>
            <a:ext cx="1238095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5881844"/>
            <a:ext cx="4057142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610"/>
            <a:ext cx="10800000" cy="13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238" y="1814886"/>
            <a:ext cx="1228571" cy="35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5" b="55651"/>
          <a:stretch>
            <a:fillRect/>
          </a:stretch>
        </p:blipFill>
        <p:spPr>
          <a:xfrm>
            <a:off x="2207895" y="4940935"/>
            <a:ext cx="8055610" cy="199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290"/>
            <a:ext cx="10800000" cy="29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900952" y="3943449"/>
            <a:ext cx="1190476" cy="33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000" y="4715106"/>
            <a:ext cx="342857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0476" y="3422672"/>
            <a:ext cx="838095" cy="33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7619" y="5644487"/>
            <a:ext cx="1200000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238" y="1888066"/>
            <a:ext cx="828571" cy="39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333" y="1897608"/>
            <a:ext cx="1704761" cy="36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2670539"/>
            <a:ext cx="352380" cy="35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860615"/>
            <a:ext cx="10800000" cy="294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062863" y="4080022"/>
            <a:ext cx="333333" cy="28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17105"/>
            <a:ext cx="10800000" cy="30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4989" y="4079566"/>
            <a:ext cx="1628571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r="4887" b="20300"/>
          <a:stretch>
            <a:fillRect/>
          </a:stretch>
        </p:blipFill>
        <p:spPr>
          <a:xfrm>
            <a:off x="8976360" y="2283460"/>
            <a:ext cx="2455545" cy="229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538"/>
            <a:ext cx="6304761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65630"/>
            <a:ext cx="3196590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055620"/>
            <a:ext cx="519176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110153"/>
            <a:ext cx="5047619" cy="31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110"/>
            <a:ext cx="10800000" cy="36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077150"/>
            <a:ext cx="10800000" cy="29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2980" y="4319270"/>
            <a:ext cx="1017587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2980" y="5327015"/>
            <a:ext cx="1087818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2980" y="6477000"/>
            <a:ext cx="1027303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506358"/>
            <a:ext cx="304761" cy="2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60439"/>
            <a:ext cx="295238" cy="30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33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34285" y="5309693"/>
            <a:ext cx="295238" cy="30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868208"/>
            <a:ext cx="276190" cy="2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2630967"/>
            <a:ext cx="276190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200587"/>
            <a:ext cx="304761" cy="2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906632"/>
            <a:ext cx="266666" cy="29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2024-07-17T10:02:20Z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2052-12.1.0.17468</vt:lpwstr>
  </property>
  <property fmtid="{D5CDD505-2E9C-101B-9397-08002B2CF9AE}" pid="3" name="ICV">
    <vt:lpwstr>0803F182AC044BA3913AF2E555CD301E</vt:lpwstr>
  </property>
</Properties>
</file>