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3" r:id="rId8"/>
    <p:sldId id="362" r:id="rId9"/>
    <p:sldId id="360" r:id="rId10"/>
    <p:sldId id="358" r:id="rId11"/>
    <p:sldId id="357" r:id="rId12"/>
    <p:sldId id="356" r:id="rId13"/>
    <p:sldId id="354" r:id="rId14"/>
    <p:sldId id="352" r:id="rId15"/>
    <p:sldId id="350" r:id="rId16"/>
    <p:sldId id="349" r:id="rId17"/>
    <p:sldId id="348" r:id="rId18"/>
    <p:sldId id="347" r:id="rId19"/>
    <p:sldId id="344" r:id="rId20"/>
    <p:sldId id="343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29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5"/>
          <a:stretch>
            <a:fillRect/>
          </a:stretch>
        </p:blipFill>
        <p:spPr>
          <a:xfrm>
            <a:off x="3143885" y="2943225"/>
            <a:ext cx="5904955" cy="9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37923"/>
            <a:ext cx="295238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563495"/>
            <a:ext cx="876190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3240119"/>
            <a:ext cx="876190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7"/>
          <a:stretch>
            <a:fillRect/>
          </a:stretch>
        </p:blipFill>
        <p:spPr>
          <a:xfrm>
            <a:off x="2567940" y="4004945"/>
            <a:ext cx="7632790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00" y="3772350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823" y="3867588"/>
            <a:ext cx="287619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823" y="4543778"/>
            <a:ext cx="4542857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823" y="5229492"/>
            <a:ext cx="495238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840292"/>
            <a:ext cx="371428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2498668"/>
            <a:ext cx="780952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>
            <a:fillRect/>
          </a:stretch>
        </p:blipFill>
        <p:spPr>
          <a:xfrm>
            <a:off x="2999740" y="3573145"/>
            <a:ext cx="6336755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610095"/>
            <a:ext cx="276190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2572000"/>
            <a:ext cx="371428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3295809"/>
            <a:ext cx="457142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0"/>
          <a:stretch>
            <a:fillRect/>
          </a:stretch>
        </p:blipFill>
        <p:spPr>
          <a:xfrm>
            <a:off x="4655910" y="3573145"/>
            <a:ext cx="3815625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8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0085" y="3731814"/>
            <a:ext cx="613857" cy="27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514" y="4346095"/>
            <a:ext cx="338066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6920" y="5004890"/>
            <a:ext cx="355859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1620" y="6296025"/>
            <a:ext cx="56959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5591810" y="3140710"/>
            <a:ext cx="5615305" cy="142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3030" y="1219835"/>
            <a:ext cx="45148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1896810"/>
            <a:ext cx="847619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32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7845" y="2285365"/>
            <a:ext cx="88836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4251386"/>
            <a:ext cx="904761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3215640" y="4797425"/>
            <a:ext cx="7104470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718666"/>
            <a:ext cx="819047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495550" y="2637155"/>
            <a:ext cx="7104470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832100" y="1649095"/>
            <a:ext cx="6527890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8950"/>
            <a:ext cx="10800000" cy="1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0703" y="5351766"/>
            <a:ext cx="790476" cy="36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410616"/>
            <a:ext cx="276190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563711"/>
            <a:ext cx="866666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83840" y="3803015"/>
            <a:ext cx="6527890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3026377"/>
            <a:ext cx="847619" cy="35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963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96190" y="3771373"/>
            <a:ext cx="295238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916929"/>
            <a:ext cx="276190" cy="2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83840" y="3803015"/>
            <a:ext cx="6527890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4662170"/>
            <a:ext cx="60007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5795645"/>
            <a:ext cx="89662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555" y="1840865"/>
            <a:ext cx="27724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3365" y="3244215"/>
            <a:ext cx="295719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91" t="-6394" r="-1585" b="66241"/>
          <a:stretch>
            <a:fillRect/>
          </a:stretch>
        </p:blipFill>
        <p:spPr>
          <a:xfrm>
            <a:off x="6694895" y="3429000"/>
            <a:ext cx="2866300" cy="231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0548620" cy="411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>
            <a:fillRect/>
          </a:stretch>
        </p:blipFill>
        <p:spPr>
          <a:xfrm>
            <a:off x="1284605" y="4653280"/>
            <a:ext cx="10548620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4797425"/>
            <a:ext cx="866013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5589270"/>
            <a:ext cx="83629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905" y="6199505"/>
            <a:ext cx="83629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2021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 b="2360"/>
          <a:stretch>
            <a:fillRect/>
          </a:stretch>
        </p:blipFill>
        <p:spPr>
          <a:xfrm>
            <a:off x="4151630" y="3429635"/>
            <a:ext cx="4838065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3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 b="2360"/>
          <a:stretch>
            <a:fillRect/>
          </a:stretch>
        </p:blipFill>
        <p:spPr>
          <a:xfrm>
            <a:off x="4151630" y="3429635"/>
            <a:ext cx="4838065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96"/>
            <a:ext cx="10104761" cy="3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8975"/>
            <a:ext cx="2019047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08885"/>
            <a:ext cx="902589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556626"/>
            <a:ext cx="6485714" cy="3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035425"/>
            <a:ext cx="579056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273352"/>
            <a:ext cx="8447619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5950505"/>
            <a:ext cx="5790476" cy="2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8" grpId="0" animBg="1"/>
      <p:bldP spid="19" grpId="0" bldLvl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181950"/>
            <a:ext cx="342857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59551"/>
            <a:ext cx="295238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68089"/>
            <a:ext cx="304761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60607"/>
            <a:ext cx="295238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621970"/>
            <a:ext cx="333333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225"/>
            <a:ext cx="10800000" cy="2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4761" y="4685651"/>
            <a:ext cx="295238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544367"/>
            <a:ext cx="342857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34785"/>
            <a:ext cx="10800000" cy="3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57244"/>
            <a:ext cx="295238" cy="30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