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84" r:id="rId5"/>
    <p:sldId id="352" r:id="rId6"/>
    <p:sldId id="350" r:id="rId7"/>
    <p:sldId id="349" r:id="rId8"/>
    <p:sldId id="348" r:id="rId9"/>
    <p:sldId id="347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7" r:id="rId18"/>
    <p:sldId id="336" r:id="rId19"/>
    <p:sldId id="334" r:id="rId20"/>
    <p:sldId id="333" r:id="rId21"/>
    <p:sldId id="331" r:id="rId22"/>
    <p:sldId id="330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2997200"/>
            <a:ext cx="10589895" cy="8959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8500"/>
            <a:ext cx="105795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16" r="11896"/>
          <a:stretch>
            <a:fillRect/>
          </a:stretch>
        </p:blipFill>
        <p:spPr>
          <a:xfrm>
            <a:off x="10416540" y="3933190"/>
            <a:ext cx="1584325" cy="175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24" r="39953"/>
          <a:stretch>
            <a:fillRect/>
          </a:stretch>
        </p:blipFill>
        <p:spPr>
          <a:xfrm>
            <a:off x="10632440" y="2061210"/>
            <a:ext cx="1079500" cy="175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505" y="1988820"/>
            <a:ext cx="2536190" cy="124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00952" y="5184977"/>
            <a:ext cx="1085714" cy="44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72180" y="4113530"/>
            <a:ext cx="129349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92785"/>
            <a:ext cx="10396855" cy="6233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6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2040513"/>
            <a:ext cx="1066666" cy="467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20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125" y="1772100"/>
            <a:ext cx="10800000" cy="2728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981"/>
          <a:stretch>
            <a:fillRect/>
          </a:stretch>
        </p:blipFill>
        <p:spPr>
          <a:xfrm>
            <a:off x="1416050" y="4653280"/>
            <a:ext cx="10800080" cy="1799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51"/>
          <a:stretch>
            <a:fillRect/>
          </a:stretch>
        </p:blipFill>
        <p:spPr>
          <a:xfrm>
            <a:off x="695960" y="1124770"/>
            <a:ext cx="10800080" cy="2781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3260" y="2924810"/>
            <a:ext cx="753681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4004945"/>
            <a:ext cx="9051290" cy="228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0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85"/>
          <a:stretch>
            <a:fillRect/>
          </a:stretch>
        </p:blipFill>
        <p:spPr>
          <a:xfrm>
            <a:off x="2423795" y="4293235"/>
            <a:ext cx="7561670" cy="2792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60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85"/>
          <a:stretch>
            <a:fillRect/>
          </a:stretch>
        </p:blipFill>
        <p:spPr>
          <a:xfrm>
            <a:off x="2315210" y="2780665"/>
            <a:ext cx="7561670" cy="2792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9760"/>
            <a:ext cx="10800000" cy="1781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2710630"/>
            <a:ext cx="10800000" cy="268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39460" y="3911651"/>
            <a:ext cx="504761" cy="38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660"/>
          <a:stretch>
            <a:fillRect/>
          </a:stretch>
        </p:blipFill>
        <p:spPr>
          <a:xfrm>
            <a:off x="8328025" y="4293235"/>
            <a:ext cx="2952750" cy="2792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824"/>
          <a:stretch>
            <a:fillRect/>
          </a:stretch>
        </p:blipFill>
        <p:spPr>
          <a:xfrm>
            <a:off x="720090" y="755650"/>
            <a:ext cx="10800080" cy="368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71" b="946"/>
          <a:stretch>
            <a:fillRect/>
          </a:stretch>
        </p:blipFill>
        <p:spPr>
          <a:xfrm>
            <a:off x="4079875" y="4265930"/>
            <a:ext cx="5040630" cy="25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0" y="750385"/>
            <a:ext cx="100335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26755" y="5121260"/>
            <a:ext cx="530875" cy="34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09059" y="5935269"/>
            <a:ext cx="291981" cy="35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75" r="29985" b="12392"/>
          <a:stretch>
            <a:fillRect/>
          </a:stretch>
        </p:blipFill>
        <p:spPr>
          <a:xfrm>
            <a:off x="8688705" y="4869180"/>
            <a:ext cx="3542030" cy="1988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347"/>
          <a:stretch>
            <a:fillRect/>
          </a:stretch>
        </p:blipFill>
        <p:spPr>
          <a:xfrm>
            <a:off x="4367530" y="3717290"/>
            <a:ext cx="5306695" cy="296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4761" y="3127692"/>
            <a:ext cx="780953" cy="3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347"/>
          <a:stretch>
            <a:fillRect/>
          </a:stretch>
        </p:blipFill>
        <p:spPr>
          <a:xfrm>
            <a:off x="4007485" y="3717290"/>
            <a:ext cx="5306695" cy="296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29523" y="3831299"/>
            <a:ext cx="857142" cy="371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347"/>
          <a:stretch>
            <a:fillRect/>
          </a:stretch>
        </p:blipFill>
        <p:spPr>
          <a:xfrm>
            <a:off x="6024245" y="3717290"/>
            <a:ext cx="5306695" cy="296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86666" y="1191047"/>
            <a:ext cx="1104761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0952" y="2029142"/>
            <a:ext cx="466666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39047" y="2029142"/>
            <a:ext cx="2247619" cy="4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0665" y="2905125"/>
            <a:ext cx="182689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58095" y="3781523"/>
            <a:ext cx="3666666" cy="4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32175" y="2905125"/>
            <a:ext cx="234442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80100" y="2764155"/>
            <a:ext cx="513334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1" grpId="0" animBg="1"/>
      <p:bldP spid="2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62755" y="3644900"/>
            <a:ext cx="5114290" cy="123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85"/>
          <a:stretch>
            <a:fillRect/>
          </a:stretch>
        </p:blipFill>
        <p:spPr>
          <a:xfrm>
            <a:off x="263525" y="836480"/>
            <a:ext cx="10800080" cy="1727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01840" y="1810385"/>
            <a:ext cx="14655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492825"/>
            <a:ext cx="10800000" cy="2583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658427" y="4361446"/>
            <a:ext cx="2342857" cy="43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71" b="946"/>
          <a:stretch>
            <a:fillRect/>
          </a:stretch>
        </p:blipFill>
        <p:spPr>
          <a:xfrm>
            <a:off x="7176135" y="4265930"/>
            <a:ext cx="5040630" cy="25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7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05" y="3357245"/>
            <a:ext cx="8847455" cy="340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836930"/>
            <a:ext cx="9184005" cy="6038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7310" y="3282315"/>
            <a:ext cx="574675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7455" y="6099175"/>
            <a:ext cx="127000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57"/>
          <a:stretch>
            <a:fillRect/>
          </a:stretch>
        </p:blipFill>
        <p:spPr>
          <a:xfrm>
            <a:off x="8760460" y="2132965"/>
            <a:ext cx="3312795" cy="340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8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05714" y="4487484"/>
            <a:ext cx="571428" cy="381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63"/>
          <a:stretch>
            <a:fillRect/>
          </a:stretch>
        </p:blipFill>
        <p:spPr>
          <a:xfrm>
            <a:off x="6096000" y="4077335"/>
            <a:ext cx="4477385" cy="2738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2070" y="1245870"/>
            <a:ext cx="273939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43809" y="3823598"/>
            <a:ext cx="504761" cy="49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8571" y="4748698"/>
            <a:ext cx="447619" cy="343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1124585"/>
            <a:ext cx="9939655" cy="4822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29"/>
          <a:stretch>
            <a:fillRect/>
          </a:stretch>
        </p:blipFill>
        <p:spPr>
          <a:xfrm>
            <a:off x="10056495" y="908685"/>
            <a:ext cx="2160270" cy="175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24" r="39953"/>
          <a:stretch>
            <a:fillRect/>
          </a:stretch>
        </p:blipFill>
        <p:spPr>
          <a:xfrm>
            <a:off x="10344785" y="2924810"/>
            <a:ext cx="1079500" cy="175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16" r="11896"/>
          <a:stretch>
            <a:fillRect/>
          </a:stretch>
        </p:blipFill>
        <p:spPr>
          <a:xfrm>
            <a:off x="10344785" y="4437380"/>
            <a:ext cx="1584325" cy="175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745"/>
            <a:ext cx="10800000" cy="51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9044" y="4506652"/>
            <a:ext cx="523809" cy="352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29"/>
          <a:stretch>
            <a:fillRect/>
          </a:stretch>
        </p:blipFill>
        <p:spPr>
          <a:xfrm>
            <a:off x="7608570" y="4859655"/>
            <a:ext cx="2160270" cy="175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24" r="39953"/>
          <a:stretch>
            <a:fillRect/>
          </a:stretch>
        </p:blipFill>
        <p:spPr>
          <a:xfrm>
            <a:off x="10560685" y="5012690"/>
            <a:ext cx="1079500" cy="175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2024-07-17T11:23:05Z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