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42" r:id="rId7"/>
    <p:sldId id="331" r:id="rId8"/>
    <p:sldId id="344" r:id="rId9"/>
    <p:sldId id="328" r:id="rId10"/>
    <p:sldId id="326" r:id="rId11"/>
    <p:sldId id="345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0" y="2871470"/>
            <a:ext cx="857250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60"/>
          <a:stretch>
            <a:fillRect/>
          </a:stretch>
        </p:blipFill>
        <p:spPr>
          <a:xfrm>
            <a:off x="335280" y="909505"/>
            <a:ext cx="10800080" cy="4222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983615" y="1052830"/>
            <a:ext cx="82550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44150" y="1052830"/>
            <a:ext cx="82550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3615" y="2132965"/>
            <a:ext cx="82550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6090" y="2132965"/>
            <a:ext cx="82550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976360" y="3140710"/>
            <a:ext cx="183134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836930"/>
            <a:ext cx="10133330" cy="5071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1540" y="1917065"/>
            <a:ext cx="131826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494" y="4148896"/>
            <a:ext cx="1142856" cy="50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03" t="2646" r="7997" b="-316"/>
          <a:stretch>
            <a:fillRect/>
          </a:stretch>
        </p:blipFill>
        <p:spPr>
          <a:xfrm>
            <a:off x="9761855" y="2853055"/>
            <a:ext cx="2430145" cy="2325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66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6993" y="2226826"/>
            <a:ext cx="339673" cy="39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2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1387" y="2894493"/>
            <a:ext cx="291388" cy="33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05"/>
          <a:stretch>
            <a:fillRect/>
          </a:stretch>
        </p:blipFill>
        <p:spPr>
          <a:xfrm>
            <a:off x="839470" y="692785"/>
            <a:ext cx="10709275" cy="622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885" y="1844675"/>
            <a:ext cx="88455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46"/>
          <a:stretch>
            <a:fillRect/>
          </a:stretch>
        </p:blipFill>
        <p:spPr>
          <a:xfrm>
            <a:off x="767715" y="1484815"/>
            <a:ext cx="10800080" cy="403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75"/>
          <a:stretch>
            <a:fillRect/>
          </a:stretch>
        </p:blipFill>
        <p:spPr>
          <a:xfrm>
            <a:off x="720090" y="972185"/>
            <a:ext cx="10800080" cy="324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4064635"/>
            <a:ext cx="7030085" cy="279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37"/>
          <a:stretch>
            <a:fillRect/>
          </a:stretch>
        </p:blipFill>
        <p:spPr>
          <a:xfrm>
            <a:off x="623570" y="837115"/>
            <a:ext cx="10800080" cy="318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5370" y="669290"/>
            <a:ext cx="1774825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7215" y="1844675"/>
            <a:ext cx="132842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16540" y="2973070"/>
            <a:ext cx="93726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88860"/>
            <a:ext cx="10800000" cy="1086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3084" y="4103341"/>
            <a:ext cx="666666" cy="51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42608" y="4093811"/>
            <a:ext cx="1238095" cy="5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45" y="4653280"/>
            <a:ext cx="5467350" cy="217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" y="1115695"/>
            <a:ext cx="10115550" cy="489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420" y="2317115"/>
            <a:ext cx="140970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5955" y="4147185"/>
            <a:ext cx="129603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/>
          <a:stretch>
            <a:fillRect/>
          </a:stretch>
        </p:blipFill>
        <p:spPr>
          <a:xfrm>
            <a:off x="10006965" y="2564765"/>
            <a:ext cx="2185035" cy="275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" t="1582" r="229" b="43091"/>
          <a:stretch>
            <a:fillRect/>
          </a:stretch>
        </p:blipFill>
        <p:spPr>
          <a:xfrm>
            <a:off x="695325" y="1124585"/>
            <a:ext cx="10800080" cy="532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7896225" y="5325110"/>
            <a:ext cx="352552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2024-07-17T02:40:29Z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