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7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171700"/>
            <a:ext cx="977265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8996680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3795" y="3293745"/>
            <a:ext cx="5149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74053"/>
            <a:ext cx="361904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4564998"/>
            <a:ext cx="333333" cy="37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1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226600"/>
            <a:ext cx="333334" cy="3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828415"/>
            <a:ext cx="8222615" cy="288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25955"/>
            <a:ext cx="9389110" cy="493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836930"/>
            <a:ext cx="5695950" cy="199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295" y="2145665"/>
            <a:ext cx="11849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3147625"/>
            <a:ext cx="1000000" cy="48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5065611"/>
            <a:ext cx="1028571" cy="4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4068990"/>
            <a:ext cx="1047619" cy="4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142" y="5021910"/>
            <a:ext cx="1009523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5054725"/>
            <a:ext cx="1038095" cy="43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5035647"/>
            <a:ext cx="1066666" cy="46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5238" y="2173846"/>
            <a:ext cx="504761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3127692"/>
            <a:ext cx="2085714" cy="4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5" y="3929380"/>
            <a:ext cx="17297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810" y="5870575"/>
            <a:ext cx="20148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6658" y="2679692"/>
            <a:ext cx="1485464" cy="45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4183" y="4396615"/>
            <a:ext cx="1005686" cy="4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9863" y="4415076"/>
            <a:ext cx="1005686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79"/>
          <a:stretch>
            <a:fillRect/>
          </a:stretch>
        </p:blipFill>
        <p:spPr>
          <a:xfrm>
            <a:off x="767715" y="450913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94"/>
          <a:stretch>
            <a:fillRect/>
          </a:stretch>
        </p:blipFill>
        <p:spPr>
          <a:xfrm>
            <a:off x="695325" y="980625"/>
            <a:ext cx="10800080" cy="579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3045" y="2147570"/>
            <a:ext cx="15443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5802630"/>
            <a:ext cx="16078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4065" y="2764155"/>
            <a:ext cx="407860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3947160"/>
            <a:ext cx="8229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428" y="4910223"/>
            <a:ext cx="1038095" cy="46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2780665"/>
            <a:ext cx="44754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0440" y="3932555"/>
            <a:ext cx="24561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720" y="3932555"/>
            <a:ext cx="562356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180" y="1178560"/>
            <a:ext cx="24752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049929"/>
            <a:ext cx="314285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3936386"/>
            <a:ext cx="1180952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0952" y="4822842"/>
            <a:ext cx="1190476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9523" y="5709298"/>
            <a:ext cx="1180952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9845" y="1022985"/>
            <a:ext cx="12192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2057849"/>
            <a:ext cx="1000000" cy="4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3333" y="2048324"/>
            <a:ext cx="504761" cy="4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2972249"/>
            <a:ext cx="552380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238" y="2934149"/>
            <a:ext cx="2180952" cy="4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2857" y="3829498"/>
            <a:ext cx="1057142" cy="4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1720" y="3693160"/>
            <a:ext cx="11633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8535670" cy="61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00415" y="2853055"/>
            <a:ext cx="5467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3076985"/>
            <a:ext cx="409523" cy="33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4038992"/>
            <a:ext cx="419047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480" y="4760595"/>
            <a:ext cx="73101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333" y="5801083"/>
            <a:ext cx="1609523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3790" y="2127501"/>
            <a:ext cx="332361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330" y="3752850"/>
            <a:ext cx="24574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4753761"/>
            <a:ext cx="1057142" cy="4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1191047"/>
            <a:ext cx="102857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120" y="2021840"/>
            <a:ext cx="170307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155" y="3847465"/>
            <a:ext cx="17170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b="49985"/>
          <a:stretch>
            <a:fillRect/>
          </a:stretch>
        </p:blipFill>
        <p:spPr>
          <a:xfrm>
            <a:off x="7752170" y="4220845"/>
            <a:ext cx="362385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