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3081020"/>
            <a:ext cx="1158938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35" y="885640"/>
            <a:ext cx="10800000" cy="4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1057275"/>
            <a:ext cx="1028700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325" y="1829435"/>
            <a:ext cx="393192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239" y="2525658"/>
            <a:ext cx="9876190" cy="4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5325" y="3260090"/>
            <a:ext cx="114490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5325" y="3918585"/>
            <a:ext cx="10686415" cy="107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1" t="45476" r="441" b="2122"/>
          <a:stretch>
            <a:fillRect/>
          </a:stretch>
        </p:blipFill>
        <p:spPr>
          <a:xfrm>
            <a:off x="1631950" y="5038725"/>
            <a:ext cx="9119235" cy="168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  <p:bldP spid="13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24585"/>
            <a:ext cx="10116185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277110"/>
            <a:ext cx="7780655" cy="115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415665"/>
            <a:ext cx="1055751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4280718"/>
            <a:ext cx="7009523" cy="43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960620"/>
            <a:ext cx="799465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5730240"/>
            <a:ext cx="99053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6" grpId="0" bldLvl="0" animBg="1"/>
      <p:bldP spid="21" grpId="0" animBg="1"/>
      <p:bldP spid="22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4653280"/>
            <a:ext cx="7146290" cy="1778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7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34510"/>
            <a:ext cx="7028571" cy="43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806575"/>
            <a:ext cx="6731635" cy="113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12"/>
          <a:stretch>
            <a:fillRect/>
          </a:stretch>
        </p:blipFill>
        <p:spPr>
          <a:xfrm>
            <a:off x="1919605" y="3357245"/>
            <a:ext cx="8282395" cy="2687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0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6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6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41095"/>
            <a:ext cx="858456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879600"/>
            <a:ext cx="821563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686685"/>
            <a:ext cx="7117080" cy="9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910330"/>
            <a:ext cx="4324350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5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69340"/>
            <a:ext cx="782574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846580"/>
            <a:ext cx="838708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180" y="2708910"/>
            <a:ext cx="867537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3860800"/>
            <a:ext cx="7779385" cy="119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5171440"/>
            <a:ext cx="9564370" cy="117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5" grpId="0" bldLvl="0" animBg="1"/>
      <p:bldP spid="19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1" t="45476" r="441" b="2122"/>
          <a:stretch>
            <a:fillRect/>
          </a:stretch>
        </p:blipFill>
        <p:spPr>
          <a:xfrm>
            <a:off x="911860" y="4509320"/>
            <a:ext cx="10800080" cy="1991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1" t="45476" r="441" b="2122"/>
          <a:stretch>
            <a:fillRect/>
          </a:stretch>
        </p:blipFill>
        <p:spPr>
          <a:xfrm>
            <a:off x="911860" y="3573330"/>
            <a:ext cx="10800080" cy="1991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