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4" r:id="rId17"/>
    <p:sldId id="333" r:id="rId18"/>
    <p:sldId id="331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2410460"/>
            <a:ext cx="55340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220" y="3572510"/>
            <a:ext cx="66389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5714" y="2380000"/>
            <a:ext cx="320000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2248792"/>
            <a:ext cx="533333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4240207"/>
            <a:ext cx="1076190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7240"/>
            <a:ext cx="10800000" cy="2118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04430" y="5150485"/>
            <a:ext cx="11893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8685"/>
            <a:ext cx="7805420" cy="59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23480" y="1966595"/>
            <a:ext cx="5778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1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9364" y="2243688"/>
            <a:ext cx="354917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89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990991"/>
            <a:ext cx="371428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34"/>
          <a:stretch>
            <a:fillRect/>
          </a:stretch>
        </p:blipFill>
        <p:spPr>
          <a:xfrm>
            <a:off x="4511675" y="4733925"/>
            <a:ext cx="5184775" cy="2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745"/>
            <a:ext cx="10738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34"/>
          <a:stretch>
            <a:fillRect/>
          </a:stretch>
        </p:blipFill>
        <p:spPr>
          <a:xfrm>
            <a:off x="7320280" y="1413510"/>
            <a:ext cx="445262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683895"/>
            <a:ext cx="9727565" cy="195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7"/>
          <a:stretch>
            <a:fillRect/>
          </a:stretch>
        </p:blipFill>
        <p:spPr>
          <a:xfrm>
            <a:off x="1487805" y="2421255"/>
            <a:ext cx="9727565" cy="446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493010"/>
            <a:ext cx="61912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251931"/>
            <a:ext cx="3171428" cy="49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2855595" y="3140710"/>
            <a:ext cx="6240235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4761" y="1191449"/>
            <a:ext cx="504761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2212366"/>
            <a:ext cx="1590476" cy="50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3290532"/>
            <a:ext cx="419047" cy="41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933005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229330"/>
            <a:ext cx="2123809" cy="4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4353457"/>
            <a:ext cx="447619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5401233"/>
            <a:ext cx="1104761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38780" y="2501900"/>
            <a:ext cx="12020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3496981"/>
            <a:ext cx="2009523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761" y="5450268"/>
            <a:ext cx="1085714" cy="4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2857" y="5440740"/>
            <a:ext cx="1000000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7142" y="5421684"/>
            <a:ext cx="1038095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34285" y="5986533"/>
            <a:ext cx="333333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t="26589" b="20534"/>
          <a:stretch>
            <a:fillRect/>
          </a:stretch>
        </p:blipFill>
        <p:spPr>
          <a:xfrm>
            <a:off x="8184515" y="3789045"/>
            <a:ext cx="3479800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8895" y="1069975"/>
            <a:ext cx="14014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2163618"/>
            <a:ext cx="1000000" cy="4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9047" y="2211283"/>
            <a:ext cx="733332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3145512"/>
            <a:ext cx="704761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08685"/>
            <a:ext cx="8800465" cy="598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81390" y="4559300"/>
            <a:ext cx="8826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5373370"/>
            <a:ext cx="8826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2670" y="5373370"/>
            <a:ext cx="18294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6165215"/>
            <a:ext cx="18446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6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1480" y="2007110"/>
            <a:ext cx="260249" cy="28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085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2725" y="2024559"/>
            <a:ext cx="481700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545" y="2970530"/>
            <a:ext cx="51460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5050" y="4739005"/>
            <a:ext cx="52197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678" y="5921307"/>
            <a:ext cx="736717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4" r="63036"/>
          <a:stretch>
            <a:fillRect/>
          </a:stretch>
        </p:blipFill>
        <p:spPr>
          <a:xfrm>
            <a:off x="9667875" y="1615440"/>
            <a:ext cx="2477135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42064" r="32661"/>
          <a:stretch>
            <a:fillRect/>
          </a:stretch>
        </p:blipFill>
        <p:spPr>
          <a:xfrm>
            <a:off x="10200640" y="3991610"/>
            <a:ext cx="2005965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5" y="97200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5749" y="5007789"/>
            <a:ext cx="2670876" cy="49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685" y="5993052"/>
            <a:ext cx="464088" cy="4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4" t="42064" r="4101" b="-2569"/>
          <a:stretch>
            <a:fillRect/>
          </a:stretch>
        </p:blipFill>
        <p:spPr>
          <a:xfrm>
            <a:off x="10056495" y="2879725"/>
            <a:ext cx="2087880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6599" y="4561801"/>
            <a:ext cx="2380839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93235"/>
            <a:ext cx="445770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