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7" r:id="rId4"/>
    <p:sldId id="366" r:id="rId5"/>
    <p:sldId id="365" r:id="rId6"/>
    <p:sldId id="364" r:id="rId7"/>
    <p:sldId id="363" r:id="rId8"/>
    <p:sldId id="361" r:id="rId9"/>
    <p:sldId id="359" r:id="rId10"/>
    <p:sldId id="358" r:id="rId11"/>
    <p:sldId id="357" r:id="rId12"/>
    <p:sldId id="355" r:id="rId13"/>
    <p:sldId id="353" r:id="rId14"/>
    <p:sldId id="352" r:id="rId15"/>
    <p:sldId id="350" r:id="rId16"/>
    <p:sldId id="349" r:id="rId17"/>
    <p:sldId id="347" r:id="rId18"/>
    <p:sldId id="346" r:id="rId19"/>
    <p:sldId id="344" r:id="rId20"/>
    <p:sldId id="343" r:id="rId21"/>
    <p:sldId id="341" r:id="rId22"/>
    <p:sldId id="338" r:id="rId23"/>
    <p:sldId id="337" r:id="rId24"/>
    <p:sldId id="336" r:id="rId25"/>
    <p:sldId id="334" r:id="rId26"/>
    <p:sldId id="333" r:id="rId27"/>
    <p:sldId id="331" r:id="rId28"/>
    <p:sldId id="330" r:id="rId29"/>
    <p:sldId id="328" r:id="rId30"/>
    <p:sldId id="327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3072130" y="2996565"/>
            <a:ext cx="5736045" cy="94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1896267"/>
            <a:ext cx="333333" cy="2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224"/>
          <a:stretch>
            <a:fillRect/>
          </a:stretch>
        </p:blipFill>
        <p:spPr>
          <a:xfrm>
            <a:off x="9480550" y="2493010"/>
            <a:ext cx="1703795" cy="3526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5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12026" y="3756864"/>
            <a:ext cx="250498" cy="26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8" t="6375" r="45554"/>
          <a:stretch>
            <a:fillRect/>
          </a:stretch>
        </p:blipFill>
        <p:spPr>
          <a:xfrm>
            <a:off x="9840595" y="3500570"/>
            <a:ext cx="2088515" cy="330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5238" y="1876850"/>
            <a:ext cx="1666666" cy="36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285" y="2629305"/>
            <a:ext cx="866666" cy="30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20660"/>
            <a:ext cx="10800000" cy="211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129523" y="5108902"/>
            <a:ext cx="866666" cy="37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8571" y="1860010"/>
            <a:ext cx="1219047" cy="372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96190" y="3282735"/>
            <a:ext cx="419047" cy="34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1904" y="3979775"/>
            <a:ext cx="2466666" cy="35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0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204535"/>
            <a:ext cx="10800000" cy="29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91189" y="3901307"/>
            <a:ext cx="1704761" cy="37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1665" y="4597174"/>
            <a:ext cx="857142" cy="352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6190" y="2499065"/>
            <a:ext cx="857142" cy="37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91428" y="3882968"/>
            <a:ext cx="847618" cy="37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9523" y="4589236"/>
            <a:ext cx="857142" cy="35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2380" y="2553847"/>
            <a:ext cx="333333" cy="33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1904" y="3268537"/>
            <a:ext cx="333333" cy="25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98"/>
          <a:stretch>
            <a:fillRect/>
          </a:stretch>
        </p:blipFill>
        <p:spPr>
          <a:xfrm>
            <a:off x="3647440" y="3950335"/>
            <a:ext cx="5184230" cy="2910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0" y="908500"/>
            <a:ext cx="9891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0400" y="4277227"/>
            <a:ext cx="409952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5381" y="4888136"/>
            <a:ext cx="802461" cy="32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7179" y="5525227"/>
            <a:ext cx="723958" cy="33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0" t="7729" r="15552"/>
          <a:stretch>
            <a:fillRect/>
          </a:stretch>
        </p:blipFill>
        <p:spPr>
          <a:xfrm>
            <a:off x="9696450" y="3644900"/>
            <a:ext cx="2449195" cy="2076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472170" y="6453505"/>
            <a:ext cx="1370965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666" y="2496443"/>
            <a:ext cx="342857" cy="33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24761" y="3163386"/>
            <a:ext cx="838095" cy="35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7619" y="4544913"/>
            <a:ext cx="866666" cy="37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740" y="764540"/>
            <a:ext cx="1159510" cy="2964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792243"/>
            <a:ext cx="295238" cy="29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8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42"/>
          <a:stretch>
            <a:fillRect/>
          </a:stretch>
        </p:blipFill>
        <p:spPr>
          <a:xfrm>
            <a:off x="1847850" y="1917065"/>
            <a:ext cx="8376375" cy="238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508950"/>
            <a:ext cx="10800000" cy="206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99751" y="5385575"/>
            <a:ext cx="885714" cy="34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2857" y="1181785"/>
            <a:ext cx="809523" cy="36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05714" y="2593067"/>
            <a:ext cx="390476" cy="3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42"/>
          <a:stretch>
            <a:fillRect/>
          </a:stretch>
        </p:blipFill>
        <p:spPr>
          <a:xfrm>
            <a:off x="1822450" y="3429000"/>
            <a:ext cx="8376375" cy="238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564580"/>
            <a:ext cx="10800000" cy="33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5235" y="3355912"/>
            <a:ext cx="1238095" cy="3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3330" y="4824168"/>
            <a:ext cx="304761" cy="276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7" t="25924"/>
          <a:stretch>
            <a:fillRect/>
          </a:stretch>
        </p:blipFill>
        <p:spPr>
          <a:xfrm>
            <a:off x="10272395" y="2376170"/>
            <a:ext cx="1946275" cy="3573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1895809"/>
            <a:ext cx="2866666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3809" y="2610095"/>
            <a:ext cx="819047" cy="3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7" t="25924"/>
          <a:stretch>
            <a:fillRect/>
          </a:stretch>
        </p:blipFill>
        <p:spPr>
          <a:xfrm>
            <a:off x="5231765" y="3068955"/>
            <a:ext cx="1946275" cy="3573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4285" y="3299828"/>
            <a:ext cx="1333333" cy="37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9"/>
          <a:stretch>
            <a:fillRect/>
          </a:stretch>
        </p:blipFill>
        <p:spPr>
          <a:xfrm>
            <a:off x="1919605" y="4004310"/>
            <a:ext cx="9648915" cy="2812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38562" y="4280589"/>
            <a:ext cx="447619" cy="29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1895" y="4957449"/>
            <a:ext cx="847619" cy="32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38562" y="6282570"/>
            <a:ext cx="1647619" cy="39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1820690"/>
            <a:ext cx="828571" cy="352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285" y="3861361"/>
            <a:ext cx="2419047" cy="36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9" r="-87"/>
          <a:stretch>
            <a:fillRect/>
          </a:stretch>
        </p:blipFill>
        <p:spPr>
          <a:xfrm>
            <a:off x="8303260" y="3789045"/>
            <a:ext cx="3888740" cy="2595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7230"/>
            <a:ext cx="10800000" cy="20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2780480"/>
            <a:ext cx="10800000" cy="401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0952" y="1924380"/>
            <a:ext cx="733333" cy="2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6666" y="3238666"/>
            <a:ext cx="2419047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1715"/>
            <a:ext cx="10800000" cy="27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910476" y="4640007"/>
            <a:ext cx="828571" cy="32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5279300"/>
            <a:ext cx="428571" cy="37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58095" y="5288841"/>
            <a:ext cx="400000" cy="34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690" y="5956935"/>
            <a:ext cx="803846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2496828"/>
            <a:ext cx="295238" cy="30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3809" y="1096097"/>
            <a:ext cx="1704761" cy="38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1773861"/>
            <a:ext cx="2885714" cy="38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2516818"/>
            <a:ext cx="276190" cy="29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858462"/>
            <a:ext cx="304761" cy="295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859578"/>
            <a:ext cx="295238" cy="30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644715"/>
            <a:ext cx="10800000" cy="29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348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478085"/>
            <a:ext cx="304761" cy="29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49" r="72665"/>
          <a:stretch>
            <a:fillRect/>
          </a:stretch>
        </p:blipFill>
        <p:spPr>
          <a:xfrm>
            <a:off x="4584065" y="3942080"/>
            <a:ext cx="2952115" cy="2967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64355"/>
            <a:ext cx="10800000" cy="559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9679" y="2422496"/>
            <a:ext cx="276190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0" t="1804" r="4887" b="160"/>
          <a:stretch>
            <a:fillRect/>
          </a:stretch>
        </p:blipFill>
        <p:spPr>
          <a:xfrm>
            <a:off x="7680325" y="4159885"/>
            <a:ext cx="4349115" cy="2763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3319345"/>
            <a:ext cx="304761" cy="29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2024-07-17T10:04:03Z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