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51" r:id="rId5"/>
    <p:sldId id="350" r:id="rId6"/>
    <p:sldId id="349" r:id="rId7"/>
    <p:sldId id="348" r:id="rId8"/>
    <p:sldId id="347" r:id="rId9"/>
    <p:sldId id="346" r:id="rId10"/>
    <p:sldId id="344" r:id="rId11"/>
    <p:sldId id="343" r:id="rId12"/>
    <p:sldId id="342" r:id="rId13"/>
    <p:sldId id="341" r:id="rId14"/>
    <p:sldId id="340" r:id="rId15"/>
    <p:sldId id="338" r:id="rId16"/>
    <p:sldId id="337" r:id="rId17"/>
    <p:sldId id="335" r:id="rId18"/>
    <p:sldId id="334" r:id="rId19"/>
    <p:sldId id="332" r:id="rId20"/>
    <p:sldId id="331" r:id="rId21"/>
    <p:sldId id="329" r:id="rId22"/>
    <p:sldId id="328" r:id="rId23"/>
    <p:sldId id="327" r:id="rId24"/>
    <p:sldId id="326" r:id="rId25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9" Type="http://schemas.openxmlformats.org/officeDocument/2006/relationships/tags" Target="tags/tag1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9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00095" y="2924175"/>
            <a:ext cx="5591175" cy="10096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8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77142" y="5031358"/>
            <a:ext cx="419047" cy="381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443809" y="3089110"/>
            <a:ext cx="847619" cy="4005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824990" y="4653280"/>
            <a:ext cx="1791335" cy="712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3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910476" y="3983424"/>
            <a:ext cx="857142" cy="3907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67619" y="4841108"/>
            <a:ext cx="1152380" cy="4288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75460" y="5876925"/>
            <a:ext cx="485775" cy="384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3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567619" y="3107598"/>
            <a:ext cx="200000" cy="3622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291428" y="3098064"/>
            <a:ext cx="504761" cy="371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323"/>
          <a:stretch>
            <a:fillRect/>
          </a:stretch>
        </p:blipFill>
        <p:spPr>
          <a:xfrm>
            <a:off x="2855595" y="3573145"/>
            <a:ext cx="6703695" cy="31280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7794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640320" y="5920740"/>
            <a:ext cx="1173480" cy="493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380" y="1268730"/>
            <a:ext cx="10373360" cy="44697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112125" y="3026410"/>
            <a:ext cx="1223010" cy="610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872265" y="4869062"/>
            <a:ext cx="2361904" cy="4386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6388"/>
          <a:stretch>
            <a:fillRect/>
          </a:stretch>
        </p:blipFill>
        <p:spPr>
          <a:xfrm>
            <a:off x="9984740" y="1268730"/>
            <a:ext cx="2324735" cy="25069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565" r="12192"/>
          <a:stretch>
            <a:fillRect/>
          </a:stretch>
        </p:blipFill>
        <p:spPr>
          <a:xfrm>
            <a:off x="9886950" y="4004945"/>
            <a:ext cx="2305050" cy="25069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80" y="909320"/>
            <a:ext cx="10067290" cy="51384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381"/>
          <a:stretch>
            <a:fillRect/>
          </a:stretch>
        </p:blipFill>
        <p:spPr>
          <a:xfrm>
            <a:off x="7536180" y="4941570"/>
            <a:ext cx="2973070" cy="20053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828040"/>
            <a:ext cx="10344785" cy="33972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70" y="3933190"/>
            <a:ext cx="10344785" cy="30435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7" name="矩形 16"/>
          <p:cNvSpPr/>
          <p:nvPr/>
        </p:nvSpPr>
        <p:spPr bwMode="white">
          <a:xfrm>
            <a:off x="720090" y="4221480"/>
            <a:ext cx="5581650" cy="766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847090" y="5013325"/>
            <a:ext cx="5666740" cy="1797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ldLvl="0" animBg="1"/>
      <p:bldP spid="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2359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3232" y="1248038"/>
            <a:ext cx="6783607" cy="4232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3260" y="1967230"/>
            <a:ext cx="8416290" cy="513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3260" y="2886075"/>
            <a:ext cx="7546975" cy="441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3232" y="3677175"/>
            <a:ext cx="2518575" cy="4048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3260" y="4487545"/>
            <a:ext cx="9904730" cy="487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83260" y="5269230"/>
            <a:ext cx="9904095" cy="423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830580" y="6134735"/>
            <a:ext cx="9304020" cy="540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381"/>
          <a:stretch>
            <a:fillRect/>
          </a:stretch>
        </p:blipFill>
        <p:spPr>
          <a:xfrm>
            <a:off x="8760460" y="972185"/>
            <a:ext cx="2973070" cy="20053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9" grpId="0" bldLvl="0" animBg="1"/>
      <p:bldP spid="11" grpId="0" animBg="1"/>
      <p:bldP spid="13" grpId="0" bldLvl="0" animBg="1"/>
      <p:bldP spid="15" grpId="0" bldLvl="0" animBg="1"/>
      <p:bldP spid="17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2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1630" y="3933190"/>
            <a:ext cx="6719570" cy="29565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912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4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862857" y="1105344"/>
            <a:ext cx="1047619" cy="4571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986905" y="1991360"/>
            <a:ext cx="2304415" cy="504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872380" y="3877010"/>
            <a:ext cx="523809" cy="3524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467" r="74664"/>
          <a:stretch>
            <a:fillRect/>
          </a:stretch>
        </p:blipFill>
        <p:spPr>
          <a:xfrm>
            <a:off x="8183880" y="4293420"/>
            <a:ext cx="2736305" cy="25912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539047" y="4857714"/>
            <a:ext cx="580952" cy="3809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341" r="58661"/>
          <a:stretch>
            <a:fillRect/>
          </a:stretch>
        </p:blipFill>
        <p:spPr>
          <a:xfrm>
            <a:off x="10632440" y="2205355"/>
            <a:ext cx="1511845" cy="47517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85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234285" y="2177443"/>
            <a:ext cx="1342857" cy="4018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779" t="32010"/>
          <a:stretch>
            <a:fillRect/>
          </a:stretch>
        </p:blipFill>
        <p:spPr>
          <a:xfrm>
            <a:off x="3719920" y="3140895"/>
            <a:ext cx="5855880" cy="32306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855"/>
            <a:ext cx="10800000" cy="173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43809" y="1991547"/>
            <a:ext cx="1076190" cy="400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420435"/>
            <a:ext cx="10800000" cy="452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700952" y="4527861"/>
            <a:ext cx="466666" cy="4195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558280" y="5356225"/>
            <a:ext cx="1376680" cy="553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052645"/>
            <a:ext cx="10800000" cy="52876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8785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124400"/>
            <a:ext cx="10800000" cy="29126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92170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8768715" y="5464810"/>
            <a:ext cx="294005" cy="401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245" y="756735"/>
            <a:ext cx="10800000" cy="26478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4097"/>
          <a:stretch>
            <a:fillRect/>
          </a:stretch>
        </p:blipFill>
        <p:spPr>
          <a:xfrm>
            <a:off x="1183005" y="3285490"/>
            <a:ext cx="10800080" cy="20163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25772" y="4543899"/>
            <a:ext cx="352380" cy="3813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994"/>
          <a:stretch>
            <a:fillRect/>
          </a:stretch>
        </p:blipFill>
        <p:spPr>
          <a:xfrm>
            <a:off x="7104380" y="4509135"/>
            <a:ext cx="3195955" cy="23444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206"/>
          <a:stretch>
            <a:fillRect/>
          </a:stretch>
        </p:blipFill>
        <p:spPr>
          <a:xfrm>
            <a:off x="720090" y="2780850"/>
            <a:ext cx="10800080" cy="38072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994"/>
          <a:stretch>
            <a:fillRect/>
          </a:stretch>
        </p:blipFill>
        <p:spPr>
          <a:xfrm>
            <a:off x="6887845" y="3068955"/>
            <a:ext cx="4245610" cy="31146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88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120000" y="2183979"/>
            <a:ext cx="1114285" cy="4008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779"/>
          <a:stretch>
            <a:fillRect/>
          </a:stretch>
        </p:blipFill>
        <p:spPr>
          <a:xfrm>
            <a:off x="4655820" y="2997200"/>
            <a:ext cx="3757295" cy="35636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hhMTkxOTNhMDg0MGZhYmMwYjA5MTc1MWJiM2RmN2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63</cp:revision>
  <dcterms:created xsi:type="dcterms:W3CDTF">2015-09-16T06:44:00Z</dcterms:created>
  <dcterms:modified xsi:type="dcterms:W3CDTF">2024-07-17T11:33:53Z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2052-12.1.0.17468</vt:lpwstr>
  </property>
  <property fmtid="{D5CDD505-2E9C-101B-9397-08002B2CF9AE}" pid="3" name="ICV">
    <vt:lpwstr>0803F182AC044BA3913AF2E555CD301E</vt:lpwstr>
  </property>
</Properties>
</file>