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5" r:id="rId5"/>
    <p:sldId id="354" r:id="rId6"/>
    <p:sldId id="352" r:id="rId7"/>
    <p:sldId id="351" r:id="rId8"/>
    <p:sldId id="350" r:id="rId9"/>
    <p:sldId id="349" r:id="rId10"/>
    <p:sldId id="347" r:id="rId11"/>
    <p:sldId id="345" r:id="rId12"/>
    <p:sldId id="344" r:id="rId13"/>
    <p:sldId id="342" r:id="rId14"/>
    <p:sldId id="341" r:id="rId15"/>
    <p:sldId id="340" r:id="rId16"/>
    <p:sldId id="339" r:id="rId17"/>
    <p:sldId id="338" r:id="rId18"/>
    <p:sldId id="336" r:id="rId19"/>
    <p:sldId id="334" r:id="rId20"/>
    <p:sldId id="333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9020" y="2861945"/>
            <a:ext cx="755332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50"/>
          <a:stretch>
            <a:fillRect/>
          </a:stretch>
        </p:blipFill>
        <p:spPr>
          <a:xfrm>
            <a:off x="7031990" y="874395"/>
            <a:ext cx="4448810" cy="190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692785"/>
            <a:ext cx="9378315" cy="547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00415" y="5445125"/>
            <a:ext cx="66167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94"/>
          <a:stretch>
            <a:fillRect/>
          </a:stretch>
        </p:blipFill>
        <p:spPr>
          <a:xfrm>
            <a:off x="9192260" y="3716655"/>
            <a:ext cx="2945130" cy="1292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94"/>
          <a:stretch>
            <a:fillRect/>
          </a:stretch>
        </p:blipFill>
        <p:spPr>
          <a:xfrm>
            <a:off x="4224020" y="4364990"/>
            <a:ext cx="4138930" cy="181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4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94"/>
          <a:stretch>
            <a:fillRect/>
          </a:stretch>
        </p:blipFill>
        <p:spPr>
          <a:xfrm>
            <a:off x="7896225" y="4725035"/>
            <a:ext cx="4138930" cy="181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8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5196424"/>
            <a:ext cx="333333" cy="38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1" b="31575"/>
          <a:stretch>
            <a:fillRect/>
          </a:stretch>
        </p:blipFill>
        <p:spPr>
          <a:xfrm>
            <a:off x="9336405" y="2708910"/>
            <a:ext cx="2825750" cy="2544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64990"/>
            <a:ext cx="9110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7390" y="4328788"/>
            <a:ext cx="980132" cy="33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6543" y="5969906"/>
            <a:ext cx="482032" cy="32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7464425" y="5493385"/>
            <a:ext cx="4240530" cy="136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8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4799965" y="3717290"/>
            <a:ext cx="3356610" cy="286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8095" y="1219734"/>
            <a:ext cx="809523" cy="3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5120" y="2061210"/>
            <a:ext cx="141541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4799965" y="3717290"/>
            <a:ext cx="3356610" cy="286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86355" y="1219835"/>
            <a:ext cx="772033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163445"/>
            <a:ext cx="817689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4799965" y="3717290"/>
            <a:ext cx="3356610" cy="286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0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078980" y="3540760"/>
            <a:ext cx="1460500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64369" y="5064878"/>
            <a:ext cx="1077034" cy="44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18452" y="5992097"/>
            <a:ext cx="983378" cy="45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8255" y="2007870"/>
            <a:ext cx="110426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0952" y="2136396"/>
            <a:ext cx="447619" cy="35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047" y="3052643"/>
            <a:ext cx="466666" cy="41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6190" y="3248850"/>
            <a:ext cx="3800000" cy="49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644900"/>
            <a:ext cx="8145145" cy="298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58095" y="3144091"/>
            <a:ext cx="1066666" cy="4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94"/>
          <a:stretch>
            <a:fillRect/>
          </a:stretch>
        </p:blipFill>
        <p:spPr>
          <a:xfrm>
            <a:off x="8688070" y="3591560"/>
            <a:ext cx="3301365" cy="318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00" y="620210"/>
            <a:ext cx="10800000" cy="4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1080" y="4788517"/>
            <a:ext cx="857142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05" t="5" r="23983" b="-1823"/>
          <a:stretch>
            <a:fillRect/>
          </a:stretch>
        </p:blipFill>
        <p:spPr>
          <a:xfrm>
            <a:off x="5807710" y="4224020"/>
            <a:ext cx="2420620" cy="2657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3809" y="3011633"/>
            <a:ext cx="523809" cy="39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05" t="5" r="23983" b="-1823"/>
          <a:stretch>
            <a:fillRect/>
          </a:stretch>
        </p:blipFill>
        <p:spPr>
          <a:xfrm>
            <a:off x="5304155" y="3789045"/>
            <a:ext cx="2795905" cy="306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38920" y="2278380"/>
            <a:ext cx="16719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571" y="3231938"/>
            <a:ext cx="3142857" cy="47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245"/>
            <a:ext cx="10800000" cy="3073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10556240" cy="534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997450"/>
            <a:ext cx="4834890" cy="186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000" y="1162663"/>
            <a:ext cx="1171428" cy="40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3333" y="2135050"/>
            <a:ext cx="838095" cy="40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068955"/>
            <a:ext cx="7433310" cy="286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7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05714" y="2067331"/>
            <a:ext cx="1066666" cy="49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475" y="3644900"/>
            <a:ext cx="7433310" cy="286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4285" y="2362997"/>
            <a:ext cx="380952" cy="37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78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1"/>
          <a:stretch>
            <a:fillRect/>
          </a:stretch>
        </p:blipFill>
        <p:spPr>
          <a:xfrm>
            <a:off x="1487805" y="2060575"/>
            <a:ext cx="10080715" cy="3639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1160" y="4328160"/>
            <a:ext cx="2243455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909320"/>
            <a:ext cx="10212070" cy="462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4090" y="4711700"/>
            <a:ext cx="59880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575" y="5187315"/>
            <a:ext cx="6693535" cy="173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2024-07-17T05:03:37Z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