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2" r:id="rId19"/>
    <p:sldId id="331" r:id="rId20"/>
    <p:sldId id="329" r:id="rId21"/>
    <p:sldId id="328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4895" y="2895600"/>
            <a:ext cx="4981575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93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52923" y="5087583"/>
            <a:ext cx="999053" cy="454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52923" y="6041526"/>
            <a:ext cx="980889" cy="454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14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9462" y="2217163"/>
            <a:ext cx="1056322" cy="376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40514" y="3157754"/>
            <a:ext cx="2237970" cy="412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23770" y="4134485"/>
            <a:ext cx="856424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39209" y="5119558"/>
            <a:ext cx="1217456" cy="492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05900" y="5060950"/>
            <a:ext cx="105854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2" grpId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836930"/>
            <a:ext cx="8732520" cy="605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81365" y="2781300"/>
            <a:ext cx="53530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34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547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14696" y="2755212"/>
            <a:ext cx="260947" cy="290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02" t="22656" b="23588"/>
          <a:stretch>
            <a:fillRect/>
          </a:stretch>
        </p:blipFill>
        <p:spPr>
          <a:xfrm>
            <a:off x="8616315" y="3789045"/>
            <a:ext cx="3260090" cy="2284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570" y="764540"/>
            <a:ext cx="9283700" cy="6028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048115" y="2924810"/>
            <a:ext cx="50355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545" y="3573145"/>
            <a:ext cx="3260725" cy="328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0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2117288"/>
            <a:ext cx="361905" cy="391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6925" y="3691890"/>
            <a:ext cx="7059295" cy="3094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832215" y="908685"/>
            <a:ext cx="178689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8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5" y="836745"/>
            <a:ext cx="10800000" cy="54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5154" y="2085504"/>
            <a:ext cx="361904" cy="390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1"/>
          <a:stretch>
            <a:fillRect/>
          </a:stretch>
        </p:blipFill>
        <p:spPr>
          <a:xfrm>
            <a:off x="9912350" y="2348865"/>
            <a:ext cx="2092325" cy="23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692600"/>
            <a:ext cx="10800000" cy="4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060" y="3644900"/>
            <a:ext cx="61214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75" r="12889"/>
          <a:stretch>
            <a:fillRect/>
          </a:stretch>
        </p:blipFill>
        <p:spPr>
          <a:xfrm>
            <a:off x="4944745" y="4725035"/>
            <a:ext cx="2678430" cy="2232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1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796190" y="2671103"/>
            <a:ext cx="1066666" cy="429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82105" y="3570605"/>
            <a:ext cx="225552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9480" y="3806825"/>
            <a:ext cx="123507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76920" y="3712210"/>
            <a:ext cx="116967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54"/>
          <a:stretch>
            <a:fillRect/>
          </a:stretch>
        </p:blipFill>
        <p:spPr>
          <a:xfrm>
            <a:off x="7464425" y="5300980"/>
            <a:ext cx="4469130" cy="1532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55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5024" y="3875645"/>
            <a:ext cx="3206305" cy="41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6375" y="4653280"/>
            <a:ext cx="9774555" cy="105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04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862857" y="5116278"/>
            <a:ext cx="492401" cy="419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72887" y="5946960"/>
            <a:ext cx="993920" cy="456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6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62570" y="1132205"/>
            <a:ext cx="116078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5714" y="2194266"/>
            <a:ext cx="1047619" cy="477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67619" y="3588413"/>
            <a:ext cx="342857" cy="362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62980" y="3150870"/>
            <a:ext cx="1684020" cy="1083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5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6666" y="2174129"/>
            <a:ext cx="1400000" cy="515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86666" y="3118658"/>
            <a:ext cx="1342857" cy="524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5940" y="4023360"/>
            <a:ext cx="179832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836745"/>
            <a:ext cx="10800000" cy="5263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3" b="4160"/>
          <a:stretch>
            <a:fillRect/>
          </a:stretch>
        </p:blipFill>
        <p:spPr>
          <a:xfrm>
            <a:off x="9120505" y="4004945"/>
            <a:ext cx="2899410" cy="2853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8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81904" y="1124451"/>
            <a:ext cx="1066666" cy="45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39047" y="2048690"/>
            <a:ext cx="1085714" cy="495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0952" y="3020569"/>
            <a:ext cx="1066666" cy="476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3717290"/>
            <a:ext cx="8061325" cy="3114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3" b="4160"/>
          <a:stretch>
            <a:fillRect/>
          </a:stretch>
        </p:blipFill>
        <p:spPr>
          <a:xfrm>
            <a:off x="623570" y="3933190"/>
            <a:ext cx="2899410" cy="2853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7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10476" y="2206532"/>
            <a:ext cx="1057142" cy="478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3" b="4160"/>
          <a:stretch>
            <a:fillRect/>
          </a:stretch>
        </p:blipFill>
        <p:spPr>
          <a:xfrm>
            <a:off x="983615" y="3284855"/>
            <a:ext cx="2899410" cy="2853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3068955"/>
            <a:ext cx="8061325" cy="3114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20000" y="4224360"/>
            <a:ext cx="2780952" cy="41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35" t="3446" r="20297" b="3719"/>
          <a:stretch>
            <a:fillRect/>
          </a:stretch>
        </p:blipFill>
        <p:spPr>
          <a:xfrm>
            <a:off x="8094345" y="3676015"/>
            <a:ext cx="3618865" cy="3204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515" y="3789045"/>
            <a:ext cx="3415030" cy="3000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85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05261" y="2158415"/>
            <a:ext cx="967960" cy="443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94705" y="3909695"/>
            <a:ext cx="119253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95537" y="5925962"/>
            <a:ext cx="977007" cy="45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2024-07-17T11:20:16Z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