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2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F2E3ED0-B9EA-D1A2-E2AF-6646AAFE4D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1825" y="2928937"/>
            <a:ext cx="5848350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0C9626-92BA-E579-2B41-76807876A5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180" y="652928"/>
            <a:ext cx="8783776" cy="2775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1AFE92-583A-CAB1-08B2-143D1A71827F}"/>
              </a:ext>
            </a:extLst>
          </p:cNvPr>
          <p:cNvSpPr/>
          <p:nvPr/>
        </p:nvSpPr>
        <p:spPr bwMode="white">
          <a:xfrm>
            <a:off x="1917180" y="764705"/>
            <a:ext cx="806725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img_16777215">
            <a:extLst>
              <a:ext uri="{FF2B5EF4-FFF2-40B4-BE49-F238E27FC236}">
                <a16:creationId xmlns:a16="http://schemas.microsoft.com/office/drawing/2014/main" id="{AF0AE995-BBBE-BCF0-8B1A-16D256D1FD3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180" y="3471670"/>
            <a:ext cx="8783776" cy="3384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E275B969-9C57-2DC5-D3C3-0252CBD74E0D}"/>
              </a:ext>
            </a:extLst>
          </p:cNvPr>
          <p:cNvSpPr/>
          <p:nvPr/>
        </p:nvSpPr>
        <p:spPr bwMode="white">
          <a:xfrm>
            <a:off x="1929210" y="1700684"/>
            <a:ext cx="186253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1DC4D752-80DE-314B-5F48-1EE71C3FE292}"/>
              </a:ext>
            </a:extLst>
          </p:cNvPr>
          <p:cNvSpPr/>
          <p:nvPr/>
        </p:nvSpPr>
        <p:spPr bwMode="white">
          <a:xfrm>
            <a:off x="3863752" y="1844824"/>
            <a:ext cx="604867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280BD845-5F14-5A5B-05B6-78C9B2447A7E}"/>
              </a:ext>
            </a:extLst>
          </p:cNvPr>
          <p:cNvSpPr/>
          <p:nvPr/>
        </p:nvSpPr>
        <p:spPr bwMode="white">
          <a:xfrm>
            <a:off x="1917180" y="2916492"/>
            <a:ext cx="2178372" cy="584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1B4DF766-E8B8-8316-2EF6-803843C0F308}"/>
              </a:ext>
            </a:extLst>
          </p:cNvPr>
          <p:cNvSpPr/>
          <p:nvPr/>
        </p:nvSpPr>
        <p:spPr bwMode="white">
          <a:xfrm>
            <a:off x="1929210" y="3748371"/>
            <a:ext cx="8055222" cy="1112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42C69043-80C4-4CF0-0942-2352C3964D35}"/>
              </a:ext>
            </a:extLst>
          </p:cNvPr>
          <p:cNvSpPr/>
          <p:nvPr/>
        </p:nvSpPr>
        <p:spPr bwMode="white">
          <a:xfrm>
            <a:off x="1959298" y="5149552"/>
            <a:ext cx="8055222" cy="144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497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EC5D6D-0156-BDF8-DC90-B5C7E8C7B7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10800000" cy="3220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364EF0-3A3A-18AE-C97B-1F209491B25D}"/>
              </a:ext>
            </a:extLst>
          </p:cNvPr>
          <p:cNvSpPr/>
          <p:nvPr/>
        </p:nvSpPr>
        <p:spPr bwMode="white">
          <a:xfrm>
            <a:off x="822529" y="1196752"/>
            <a:ext cx="5921543" cy="483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846071A-0A78-AB12-6C9B-FF4A72BA86F5}"/>
              </a:ext>
            </a:extLst>
          </p:cNvPr>
          <p:cNvSpPr/>
          <p:nvPr/>
        </p:nvSpPr>
        <p:spPr bwMode="white">
          <a:xfrm>
            <a:off x="6773094" y="1196752"/>
            <a:ext cx="4147442" cy="520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1F10E14-436D-39E7-EED8-9C49CC02FD8F}"/>
              </a:ext>
            </a:extLst>
          </p:cNvPr>
          <p:cNvSpPr/>
          <p:nvPr/>
        </p:nvSpPr>
        <p:spPr bwMode="white">
          <a:xfrm>
            <a:off x="983432" y="2060848"/>
            <a:ext cx="921702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C8924B2-DEFA-A2A9-E0CC-98C4E5E802E9}"/>
              </a:ext>
            </a:extLst>
          </p:cNvPr>
          <p:cNvSpPr/>
          <p:nvPr/>
        </p:nvSpPr>
        <p:spPr bwMode="white">
          <a:xfrm>
            <a:off x="1127448" y="2895098"/>
            <a:ext cx="10009112" cy="1521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1020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C99F62-548A-22FF-BF07-2E6A534811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985217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427157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16E5A9-5CBC-0294-0E2A-9100BB7349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764704"/>
            <a:ext cx="845809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54EB94-B8B2-60B8-7286-874B10213E2F}"/>
              </a:ext>
            </a:extLst>
          </p:cNvPr>
          <p:cNvSpPr/>
          <p:nvPr/>
        </p:nvSpPr>
        <p:spPr bwMode="white">
          <a:xfrm>
            <a:off x="2105725" y="4385543"/>
            <a:ext cx="7950715" cy="1059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729B00A-D522-54B7-F381-3A38EBCA2916}"/>
              </a:ext>
            </a:extLst>
          </p:cNvPr>
          <p:cNvSpPr/>
          <p:nvPr/>
        </p:nvSpPr>
        <p:spPr bwMode="white">
          <a:xfrm>
            <a:off x="2094885" y="5720349"/>
            <a:ext cx="7734691" cy="80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093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1FEBBB-84B0-AE69-2CD5-CA61EC7277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10800000" cy="3956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FBCC43-3E0D-5C0B-60ED-F4059FA1ED6B}"/>
              </a:ext>
            </a:extLst>
          </p:cNvPr>
          <p:cNvSpPr/>
          <p:nvPr/>
        </p:nvSpPr>
        <p:spPr bwMode="white">
          <a:xfrm>
            <a:off x="983432" y="1052736"/>
            <a:ext cx="10385622" cy="1369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0F2B749-8CB5-30E3-3A0D-3521AE9D899F}"/>
              </a:ext>
            </a:extLst>
          </p:cNvPr>
          <p:cNvSpPr/>
          <p:nvPr/>
        </p:nvSpPr>
        <p:spPr bwMode="white">
          <a:xfrm>
            <a:off x="988492" y="2751610"/>
            <a:ext cx="6696744" cy="570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C8567F2-EB6E-29A2-636A-BD18F5AE1ED8}"/>
              </a:ext>
            </a:extLst>
          </p:cNvPr>
          <p:cNvSpPr/>
          <p:nvPr/>
        </p:nvSpPr>
        <p:spPr bwMode="white">
          <a:xfrm>
            <a:off x="951632" y="3695037"/>
            <a:ext cx="9343850" cy="1334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53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94BE58-2DF5-A5C9-A230-F8DE7A5466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038887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E4141C-D082-6296-0401-1192ECA58A95}"/>
              </a:ext>
            </a:extLst>
          </p:cNvPr>
          <p:cNvSpPr/>
          <p:nvPr/>
        </p:nvSpPr>
        <p:spPr bwMode="white">
          <a:xfrm>
            <a:off x="1162810" y="920572"/>
            <a:ext cx="9685718" cy="492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DE3319-47A6-CCAC-A167-EFD1554B102E}"/>
              </a:ext>
            </a:extLst>
          </p:cNvPr>
          <p:cNvSpPr/>
          <p:nvPr/>
        </p:nvSpPr>
        <p:spPr bwMode="white">
          <a:xfrm>
            <a:off x="1162810" y="1736591"/>
            <a:ext cx="1116766" cy="391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64E8400-BF57-C508-239E-8400463C1660}"/>
              </a:ext>
            </a:extLst>
          </p:cNvPr>
          <p:cNvSpPr/>
          <p:nvPr/>
        </p:nvSpPr>
        <p:spPr bwMode="white">
          <a:xfrm>
            <a:off x="2351584" y="1724514"/>
            <a:ext cx="8496944" cy="492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4244CFE-ECD3-CA80-100A-90C7E9B75804}"/>
              </a:ext>
            </a:extLst>
          </p:cNvPr>
          <p:cNvSpPr/>
          <p:nvPr/>
        </p:nvSpPr>
        <p:spPr bwMode="white">
          <a:xfrm>
            <a:off x="1186102" y="2583469"/>
            <a:ext cx="4621866" cy="430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DB7C6BC-9177-4DC1-2749-1F9594A2882C}"/>
              </a:ext>
            </a:extLst>
          </p:cNvPr>
          <p:cNvSpPr/>
          <p:nvPr/>
        </p:nvSpPr>
        <p:spPr bwMode="white">
          <a:xfrm>
            <a:off x="1271464" y="3391879"/>
            <a:ext cx="828092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A91C6A5C-6B8A-B876-2581-3FFD7E24782A}"/>
              </a:ext>
            </a:extLst>
          </p:cNvPr>
          <p:cNvSpPr/>
          <p:nvPr/>
        </p:nvSpPr>
        <p:spPr bwMode="white">
          <a:xfrm>
            <a:off x="1199456" y="4678077"/>
            <a:ext cx="6768752" cy="56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C24BC6CE-4292-5A77-E48C-E1AF84E70B01}"/>
              </a:ext>
            </a:extLst>
          </p:cNvPr>
          <p:cNvSpPr/>
          <p:nvPr/>
        </p:nvSpPr>
        <p:spPr bwMode="white">
          <a:xfrm>
            <a:off x="1271464" y="5503144"/>
            <a:ext cx="9289032" cy="1094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97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  <p:bldP spid="13" grpId="0" animBg="1"/>
      <p:bldP spid="21" grpId="0" animBg="1"/>
      <p:bldP spid="22" grpId="0" animBg="1"/>
      <p:bldP spid="2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B88C29-8FED-7C1F-973A-717AF0FB95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764704"/>
            <a:ext cx="900669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371467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81BDB1-CD89-5DE9-E9C6-F7A905DCE4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620688"/>
            <a:ext cx="8333284" cy="6048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301967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CBC93B-296F-0625-D29A-8F6E0CAE39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706" y="836712"/>
            <a:ext cx="10800000" cy="5719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319883-955E-4DCD-A173-50915A8DFE24}"/>
              </a:ext>
            </a:extLst>
          </p:cNvPr>
          <p:cNvSpPr/>
          <p:nvPr/>
        </p:nvSpPr>
        <p:spPr bwMode="white">
          <a:xfrm>
            <a:off x="681904" y="1094908"/>
            <a:ext cx="9590560" cy="552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6CF5258-5F4D-501F-C81A-BD480415876A}"/>
              </a:ext>
            </a:extLst>
          </p:cNvPr>
          <p:cNvSpPr/>
          <p:nvPr/>
        </p:nvSpPr>
        <p:spPr bwMode="white">
          <a:xfrm>
            <a:off x="10416480" y="1124744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4D8047B-5FC3-6F56-2011-245578CE29D4}"/>
              </a:ext>
            </a:extLst>
          </p:cNvPr>
          <p:cNvSpPr/>
          <p:nvPr/>
        </p:nvSpPr>
        <p:spPr bwMode="white">
          <a:xfrm>
            <a:off x="922706" y="2057686"/>
            <a:ext cx="9925822" cy="880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50C76A25-E1DC-66BD-11E4-C3300C1D580E}"/>
              </a:ext>
            </a:extLst>
          </p:cNvPr>
          <p:cNvSpPr/>
          <p:nvPr/>
        </p:nvSpPr>
        <p:spPr bwMode="white">
          <a:xfrm>
            <a:off x="681904" y="3248531"/>
            <a:ext cx="3541888" cy="973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8892C3F5-EEA9-FEDA-EC92-019E39091CA7}"/>
              </a:ext>
            </a:extLst>
          </p:cNvPr>
          <p:cNvSpPr/>
          <p:nvPr/>
        </p:nvSpPr>
        <p:spPr bwMode="white">
          <a:xfrm>
            <a:off x="4515238" y="3369520"/>
            <a:ext cx="6405298" cy="852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FB0E081C-2453-E19E-6FA4-3CAD21D9F770}"/>
              </a:ext>
            </a:extLst>
          </p:cNvPr>
          <p:cNvSpPr/>
          <p:nvPr/>
        </p:nvSpPr>
        <p:spPr bwMode="white">
          <a:xfrm>
            <a:off x="922706" y="4652756"/>
            <a:ext cx="6181406" cy="1048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D2DA51E-5F09-583D-B10A-CA9056BAC600}"/>
              </a:ext>
            </a:extLst>
          </p:cNvPr>
          <p:cNvSpPr/>
          <p:nvPr/>
        </p:nvSpPr>
        <p:spPr bwMode="white">
          <a:xfrm>
            <a:off x="7176120" y="4619092"/>
            <a:ext cx="3672408" cy="852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DE7CBA7A-CE3A-E913-F066-4E85B024120C}"/>
              </a:ext>
            </a:extLst>
          </p:cNvPr>
          <p:cNvSpPr/>
          <p:nvPr/>
        </p:nvSpPr>
        <p:spPr bwMode="white">
          <a:xfrm>
            <a:off x="922706" y="5930878"/>
            <a:ext cx="3672408" cy="852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7249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20" grpId="0" animBg="1"/>
      <p:bldP spid="29" grpId="0" animBg="1"/>
      <p:bldP spid="33" grpId="0" animBg="1"/>
      <p:bldP spid="46" grpId="0" animBg="1"/>
      <p:bldP spid="2" grpId="0" animBg="1"/>
      <p:bldP spid="4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8780D9-752C-0E31-248F-09C52BC1EE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432" y="806290"/>
            <a:ext cx="999145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CFEB125-22AE-6E08-3593-2697530C85E1}"/>
              </a:ext>
            </a:extLst>
          </p:cNvPr>
          <p:cNvSpPr/>
          <p:nvPr/>
        </p:nvSpPr>
        <p:spPr bwMode="white">
          <a:xfrm>
            <a:off x="1392431" y="991241"/>
            <a:ext cx="9096055" cy="1183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D2A3141-46A4-0F0C-023E-68681BFE0E4D}"/>
              </a:ext>
            </a:extLst>
          </p:cNvPr>
          <p:cNvSpPr/>
          <p:nvPr/>
        </p:nvSpPr>
        <p:spPr bwMode="white">
          <a:xfrm>
            <a:off x="1392431" y="2515685"/>
            <a:ext cx="9096055" cy="524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33A770C-6300-ABB7-A4FF-6E9736850500}"/>
              </a:ext>
            </a:extLst>
          </p:cNvPr>
          <p:cNvSpPr/>
          <p:nvPr/>
        </p:nvSpPr>
        <p:spPr bwMode="white">
          <a:xfrm>
            <a:off x="1343471" y="3308659"/>
            <a:ext cx="2592288" cy="396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C3AFEAE-9ED7-9333-545F-399A85B7CA1C}"/>
              </a:ext>
            </a:extLst>
          </p:cNvPr>
          <p:cNvSpPr/>
          <p:nvPr/>
        </p:nvSpPr>
        <p:spPr bwMode="white">
          <a:xfrm>
            <a:off x="3984720" y="3233029"/>
            <a:ext cx="6503766" cy="54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71A8BC54-C762-9864-E5E8-1AE8BCA5C88A}"/>
              </a:ext>
            </a:extLst>
          </p:cNvPr>
          <p:cNvSpPr/>
          <p:nvPr/>
        </p:nvSpPr>
        <p:spPr bwMode="white">
          <a:xfrm>
            <a:off x="1343471" y="4010705"/>
            <a:ext cx="4176464" cy="54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9B8B7EEF-F341-9C6E-A36E-516D6F1F58B9}"/>
              </a:ext>
            </a:extLst>
          </p:cNvPr>
          <p:cNvSpPr/>
          <p:nvPr/>
        </p:nvSpPr>
        <p:spPr bwMode="white">
          <a:xfrm>
            <a:off x="5663951" y="4038418"/>
            <a:ext cx="4824535" cy="440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3E7B533-BB76-3F93-6B06-E66AE9004A8B}"/>
              </a:ext>
            </a:extLst>
          </p:cNvPr>
          <p:cNvSpPr/>
          <p:nvPr/>
        </p:nvSpPr>
        <p:spPr bwMode="white">
          <a:xfrm>
            <a:off x="1392432" y="4999829"/>
            <a:ext cx="1319192" cy="414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792DFA1C-918C-1478-C05A-7FC84FC5DE34}"/>
              </a:ext>
            </a:extLst>
          </p:cNvPr>
          <p:cNvSpPr/>
          <p:nvPr/>
        </p:nvSpPr>
        <p:spPr bwMode="white">
          <a:xfrm>
            <a:off x="2711624" y="4869160"/>
            <a:ext cx="7776862" cy="833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F2D71BA2-BDC5-7051-FF88-73BBCFEF5974}"/>
              </a:ext>
            </a:extLst>
          </p:cNvPr>
          <p:cNvSpPr/>
          <p:nvPr/>
        </p:nvSpPr>
        <p:spPr bwMode="white">
          <a:xfrm>
            <a:off x="1487487" y="6012894"/>
            <a:ext cx="7416824" cy="497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2563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5" grpId="0" animBg="1"/>
      <p:bldP spid="19" grpId="0" animBg="1"/>
      <p:bldP spid="28" grpId="0" animBg="1"/>
      <p:bldP spid="38" grpId="0" animBg="1"/>
      <p:bldP spid="2" grpId="0" animBg="1"/>
      <p:bldP spid="39" grpId="0" animBg="1"/>
      <p:bldP spid="4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92BFDA-D5FC-271F-037F-8964E9E586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92696"/>
            <a:ext cx="878269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79D868-9EE8-D276-FE46-4F46CA2BFA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556902"/>
            <a:ext cx="7712410" cy="6271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51876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F42DAD-454E-E408-0AB4-6202B105C4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92696"/>
            <a:ext cx="10800000" cy="5609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D81FA6-A54A-1EEC-5158-8FA865487B1D}"/>
              </a:ext>
            </a:extLst>
          </p:cNvPr>
          <p:cNvSpPr/>
          <p:nvPr/>
        </p:nvSpPr>
        <p:spPr bwMode="white">
          <a:xfrm>
            <a:off x="801320" y="955646"/>
            <a:ext cx="9831184" cy="117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7D5B176-D104-E723-7D64-60515AC6B0F1}"/>
              </a:ext>
            </a:extLst>
          </p:cNvPr>
          <p:cNvSpPr/>
          <p:nvPr/>
        </p:nvSpPr>
        <p:spPr bwMode="white">
          <a:xfrm>
            <a:off x="801320" y="2276872"/>
            <a:ext cx="10119216" cy="541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E5F85A6-67D0-803B-FB0A-90370EF0F575}"/>
              </a:ext>
            </a:extLst>
          </p:cNvPr>
          <p:cNvSpPr/>
          <p:nvPr/>
        </p:nvSpPr>
        <p:spPr bwMode="white">
          <a:xfrm>
            <a:off x="934654" y="3159427"/>
            <a:ext cx="5521386" cy="40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069E5636-A49C-A529-DDE6-9276D4B08F19}"/>
              </a:ext>
            </a:extLst>
          </p:cNvPr>
          <p:cNvSpPr/>
          <p:nvPr/>
        </p:nvSpPr>
        <p:spPr bwMode="white">
          <a:xfrm>
            <a:off x="6456040" y="3090024"/>
            <a:ext cx="4464496" cy="541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5EA834F-EB4D-CCDA-6B80-C1EC411D46DE}"/>
              </a:ext>
            </a:extLst>
          </p:cNvPr>
          <p:cNvSpPr/>
          <p:nvPr/>
        </p:nvSpPr>
        <p:spPr bwMode="white">
          <a:xfrm>
            <a:off x="801320" y="4162637"/>
            <a:ext cx="3710504" cy="44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18729523-45A7-7C1D-F2B9-4370567C92A6}"/>
              </a:ext>
            </a:extLst>
          </p:cNvPr>
          <p:cNvSpPr/>
          <p:nvPr/>
        </p:nvSpPr>
        <p:spPr bwMode="white">
          <a:xfrm>
            <a:off x="4583832" y="4005064"/>
            <a:ext cx="633670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3C9890D7-F631-CC10-637A-08BF027FB4D2}"/>
              </a:ext>
            </a:extLst>
          </p:cNvPr>
          <p:cNvSpPr/>
          <p:nvPr/>
        </p:nvSpPr>
        <p:spPr bwMode="white">
          <a:xfrm>
            <a:off x="839416" y="5203943"/>
            <a:ext cx="9145016" cy="1054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992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 animBg="1"/>
      <p:bldP spid="21" grpId="0" animBg="1"/>
      <p:bldP spid="28" grpId="0" animBg="1"/>
      <p:bldP spid="2" grpId="0" animBg="1"/>
      <p:bldP spid="42" grpId="0" animBg="1"/>
      <p:bldP spid="4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CDC904-67BB-B5D5-1F45-A716EB6245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495340"/>
            <a:ext cx="8208912" cy="6362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181064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8C746A-30EA-6CEE-9B83-C81237C090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0800000" cy="5501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639110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1B7FFA-7E41-7D92-10B9-3F6F6C9308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7" y="849214"/>
            <a:ext cx="1046724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91173A-9F4B-1B0E-1D45-76DB74E794D4}"/>
              </a:ext>
            </a:extLst>
          </p:cNvPr>
          <p:cNvSpPr/>
          <p:nvPr/>
        </p:nvSpPr>
        <p:spPr bwMode="white">
          <a:xfrm>
            <a:off x="1090525" y="1024791"/>
            <a:ext cx="9109930" cy="1700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EA3E954-82C0-ABF5-836B-30F3F3B77014}"/>
              </a:ext>
            </a:extLst>
          </p:cNvPr>
          <p:cNvSpPr/>
          <p:nvPr/>
        </p:nvSpPr>
        <p:spPr bwMode="white">
          <a:xfrm>
            <a:off x="1127448" y="3140968"/>
            <a:ext cx="8990382" cy="1308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CA1EC1C-76E9-A56E-BE46-2423C4EE6820}"/>
              </a:ext>
            </a:extLst>
          </p:cNvPr>
          <p:cNvSpPr/>
          <p:nvPr/>
        </p:nvSpPr>
        <p:spPr bwMode="white">
          <a:xfrm>
            <a:off x="1090525" y="4785856"/>
            <a:ext cx="8317842" cy="415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646D42A-D51E-AEB7-91CC-A3B3C320A43C}"/>
              </a:ext>
            </a:extLst>
          </p:cNvPr>
          <p:cNvSpPr/>
          <p:nvPr/>
        </p:nvSpPr>
        <p:spPr bwMode="white">
          <a:xfrm>
            <a:off x="1090525" y="5601742"/>
            <a:ext cx="6802784" cy="93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091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3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CE4E1F-32C0-80C7-8613-B74EF89943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504" y="842203"/>
            <a:ext cx="10800000" cy="5025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20F439-5E52-51EA-9D67-34D3341EA66D}"/>
              </a:ext>
            </a:extLst>
          </p:cNvPr>
          <p:cNvSpPr/>
          <p:nvPr/>
        </p:nvSpPr>
        <p:spPr bwMode="white">
          <a:xfrm>
            <a:off x="767408" y="1042478"/>
            <a:ext cx="10094616" cy="1320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7C6F6EA-3028-F81A-FF90-B63E4A24214F}"/>
              </a:ext>
            </a:extLst>
          </p:cNvPr>
          <p:cNvSpPr/>
          <p:nvPr/>
        </p:nvSpPr>
        <p:spPr bwMode="white">
          <a:xfrm>
            <a:off x="767408" y="2720982"/>
            <a:ext cx="7718352" cy="506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B697CC7-0804-6603-2E4E-C66E97804904}"/>
              </a:ext>
            </a:extLst>
          </p:cNvPr>
          <p:cNvSpPr/>
          <p:nvPr/>
        </p:nvSpPr>
        <p:spPr bwMode="white">
          <a:xfrm>
            <a:off x="767408" y="3560234"/>
            <a:ext cx="9878592" cy="1251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92A3680-3491-10C2-3D91-437EAAAED246}"/>
              </a:ext>
            </a:extLst>
          </p:cNvPr>
          <p:cNvSpPr/>
          <p:nvPr/>
        </p:nvSpPr>
        <p:spPr bwMode="white">
          <a:xfrm>
            <a:off x="767408" y="5229200"/>
            <a:ext cx="9590560" cy="446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6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844F05F-BB4D-495C-F203-0B5CA4F9CA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764704"/>
            <a:ext cx="9286875" cy="351472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7AD6489-2CC0-A056-753E-C6F31C7CFE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509120"/>
            <a:ext cx="8667750" cy="212407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66FC2915-ED9F-A515-7527-67AE5B7F47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2956" y="3487571"/>
            <a:ext cx="2736304" cy="1813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55086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2024-08-12T13:15:22Z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