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619" y="2981381"/>
            <a:ext cx="6904762" cy="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91A18-E675-5541-6C71-AC6AAEACD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8233630" cy="6118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F95EE-0621-B549-ACC5-05140A9E81C0}"/>
              </a:ext>
            </a:extLst>
          </p:cNvPr>
          <p:cNvSpPr/>
          <p:nvPr/>
        </p:nvSpPr>
        <p:spPr bwMode="white">
          <a:xfrm>
            <a:off x="2381476" y="4184225"/>
            <a:ext cx="2130347" cy="39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999250"/>
            <a:ext cx="4834662" cy="283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7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EDF70-D797-FE52-C804-FEBDF10EF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92696"/>
            <a:ext cx="7995994" cy="609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E9147-9E30-4C3D-E5A4-8A5345EF04CF}"/>
              </a:ext>
            </a:extLst>
          </p:cNvPr>
          <p:cNvSpPr/>
          <p:nvPr/>
        </p:nvSpPr>
        <p:spPr bwMode="white">
          <a:xfrm>
            <a:off x="2495600" y="4248164"/>
            <a:ext cx="2109146" cy="4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77072"/>
            <a:ext cx="3561290" cy="261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8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657E7-C5FD-F618-03CD-2A4018F69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552940" cy="6009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F9FDB-3104-C8C7-4049-E687BEAB39EA}"/>
              </a:ext>
            </a:extLst>
          </p:cNvPr>
          <p:cNvSpPr/>
          <p:nvPr/>
        </p:nvSpPr>
        <p:spPr bwMode="white">
          <a:xfrm>
            <a:off x="2783633" y="4699572"/>
            <a:ext cx="1925624" cy="31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471050"/>
            <a:ext cx="2328934" cy="238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1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B404C-5156-1AED-D404-44E1990B1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476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EF343-6E58-BB19-5C63-6BFF2D7DFACD}"/>
              </a:ext>
            </a:extLst>
          </p:cNvPr>
          <p:cNvSpPr/>
          <p:nvPr/>
        </p:nvSpPr>
        <p:spPr bwMode="white">
          <a:xfrm>
            <a:off x="2107865" y="3096953"/>
            <a:ext cx="2152634" cy="32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216" y="2917643"/>
            <a:ext cx="3085714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8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F2267-5D9C-3042-CA62-F3D53F1F8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76672"/>
            <a:ext cx="7215968" cy="419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3A4B4A-C170-3D87-FE61-F64605B991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250684"/>
            <a:ext cx="6384704" cy="2607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4E00B-F4B4-7C13-B700-2D49D0CC82B9}"/>
              </a:ext>
            </a:extLst>
          </p:cNvPr>
          <p:cNvSpPr/>
          <p:nvPr/>
        </p:nvSpPr>
        <p:spPr bwMode="white">
          <a:xfrm>
            <a:off x="3719737" y="4365104"/>
            <a:ext cx="1800200" cy="30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4034" y="4244972"/>
            <a:ext cx="3487086" cy="259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1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E00B2-58C2-0C2B-E772-C703A8C24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579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704FF-7A0E-7893-8C6F-198DE52D02D9}"/>
              </a:ext>
            </a:extLst>
          </p:cNvPr>
          <p:cNvSpPr/>
          <p:nvPr/>
        </p:nvSpPr>
        <p:spPr bwMode="white">
          <a:xfrm>
            <a:off x="2172293" y="4489937"/>
            <a:ext cx="2148573" cy="31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761" y="4293057"/>
            <a:ext cx="2460768" cy="237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2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9311F-0611-4836-9EFA-4D1CCD322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48680"/>
            <a:ext cx="7636262" cy="622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DB465E-5EDB-EACB-99C3-D6A9EBE98919}"/>
              </a:ext>
            </a:extLst>
          </p:cNvPr>
          <p:cNvSpPr/>
          <p:nvPr/>
        </p:nvSpPr>
        <p:spPr bwMode="white">
          <a:xfrm>
            <a:off x="2999656" y="4576080"/>
            <a:ext cx="2040335" cy="36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504568"/>
            <a:ext cx="2714736" cy="225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7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C4B25-68CB-3C55-3209-A8F7A37ED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65256"/>
            <a:ext cx="8230202" cy="480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067524"/>
            <a:ext cx="3628571" cy="2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6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3795B-9E6C-1F24-D5A7-6A80D1805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51257"/>
            <a:ext cx="10033120" cy="379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8B69D4-7178-9500-6CA0-946F2375A45A}"/>
              </a:ext>
            </a:extLst>
          </p:cNvPr>
          <p:cNvSpPr/>
          <p:nvPr/>
        </p:nvSpPr>
        <p:spPr bwMode="white">
          <a:xfrm>
            <a:off x="1199457" y="1196752"/>
            <a:ext cx="2792760" cy="54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843371"/>
            <a:ext cx="4032450" cy="310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6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874C1-313F-AAF5-6FD1-26E2A6CC8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375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69830-DBDC-85EE-907E-C1BF962E2DD1}"/>
              </a:ext>
            </a:extLst>
          </p:cNvPr>
          <p:cNvSpPr/>
          <p:nvPr/>
        </p:nvSpPr>
        <p:spPr bwMode="white">
          <a:xfrm>
            <a:off x="1595254" y="3512265"/>
            <a:ext cx="2635025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96346"/>
            <a:ext cx="5352381" cy="23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06FEF-2D0C-9AC5-4510-E6DFC4BC5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A4E3B-D641-CB58-2657-52AE1CABAFE2}"/>
              </a:ext>
            </a:extLst>
          </p:cNvPr>
          <p:cNvSpPr/>
          <p:nvPr/>
        </p:nvSpPr>
        <p:spPr bwMode="white">
          <a:xfrm>
            <a:off x="1262857" y="2811553"/>
            <a:ext cx="2742857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29000"/>
            <a:ext cx="3264370" cy="199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9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4EA19-B2AA-4F6D-A3B0-DEF422C6D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601072" cy="389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89040"/>
            <a:ext cx="6048674" cy="283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57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EAE12-E8B5-6A5C-9A2E-35988B7B0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678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6A1D3-EB94-3913-3380-3BCDCE1BBD4D}"/>
              </a:ext>
            </a:extLst>
          </p:cNvPr>
          <p:cNvSpPr/>
          <p:nvPr/>
        </p:nvSpPr>
        <p:spPr bwMode="white">
          <a:xfrm>
            <a:off x="1672901" y="2955628"/>
            <a:ext cx="2234553" cy="32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79312"/>
            <a:ext cx="7361905" cy="3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8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393FB-48E0-1293-64F5-9F1E1C1706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4233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4ABFF-5CFB-0FDE-1432-EDD7CCA28886}"/>
              </a:ext>
            </a:extLst>
          </p:cNvPr>
          <p:cNvSpPr/>
          <p:nvPr/>
        </p:nvSpPr>
        <p:spPr bwMode="white">
          <a:xfrm>
            <a:off x="1601106" y="3186180"/>
            <a:ext cx="2393223" cy="3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064" y="3786960"/>
            <a:ext cx="6019048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5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93E57-4451-AA02-8F84-41EF5BF58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78C56-9504-FA46-B25F-F34063198ACB}"/>
              </a:ext>
            </a:extLst>
          </p:cNvPr>
          <p:cNvSpPr/>
          <p:nvPr/>
        </p:nvSpPr>
        <p:spPr bwMode="white">
          <a:xfrm>
            <a:off x="1508654" y="3644370"/>
            <a:ext cx="2571777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248" y="4445825"/>
            <a:ext cx="3304762" cy="2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9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9C659-A86E-5DA5-B6BA-317BB46F0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02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CC325-9F1D-C488-DA47-6D13C506D26B}"/>
              </a:ext>
            </a:extLst>
          </p:cNvPr>
          <p:cNvSpPr/>
          <p:nvPr/>
        </p:nvSpPr>
        <p:spPr bwMode="white">
          <a:xfrm>
            <a:off x="1511463" y="4117846"/>
            <a:ext cx="2354737" cy="3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646" y="3970214"/>
            <a:ext cx="4229954" cy="255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63D57-76EF-1E20-ED21-3E24CAE50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8904812" cy="616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EF77A-D40B-D34A-E6A2-415E06929B92}"/>
              </a:ext>
            </a:extLst>
          </p:cNvPr>
          <p:cNvSpPr/>
          <p:nvPr/>
        </p:nvSpPr>
        <p:spPr bwMode="white">
          <a:xfrm>
            <a:off x="1271464" y="3789040"/>
            <a:ext cx="2888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752" y="3767338"/>
            <a:ext cx="6016732" cy="279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0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2024-08-12T03:57:55Z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