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14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53D953-222A-1428-F58E-D5F7C9138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947987"/>
            <a:ext cx="72390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FB236-C853-71A6-BCEF-43C5FF042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FF312-71D4-E8B2-DDFC-5C1F756B650E}"/>
              </a:ext>
            </a:extLst>
          </p:cNvPr>
          <p:cNvSpPr/>
          <p:nvPr/>
        </p:nvSpPr>
        <p:spPr bwMode="white">
          <a:xfrm>
            <a:off x="10062857" y="1980962"/>
            <a:ext cx="380952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4E914-7014-26BE-DA67-3F548F43C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84635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CEC1E-524D-B735-1FB1-72276CE26453}"/>
              </a:ext>
            </a:extLst>
          </p:cNvPr>
          <p:cNvSpPr/>
          <p:nvPr/>
        </p:nvSpPr>
        <p:spPr bwMode="white">
          <a:xfrm>
            <a:off x="8384585" y="4649489"/>
            <a:ext cx="306003" cy="33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3F550-7F97-CBDE-D18B-0F17699DC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7412162" cy="613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356CB-924D-3726-96B2-0EB09EF9516D}"/>
              </a:ext>
            </a:extLst>
          </p:cNvPr>
          <p:cNvSpPr/>
          <p:nvPr/>
        </p:nvSpPr>
        <p:spPr bwMode="white">
          <a:xfrm>
            <a:off x="7608168" y="3420008"/>
            <a:ext cx="460573" cy="41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48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7CECD-CAF8-91E4-F540-2BD27AEEC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21320"/>
            <a:ext cx="10465168" cy="46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54133-DBAC-6910-86CA-65AE1B047910}"/>
              </a:ext>
            </a:extLst>
          </p:cNvPr>
          <p:cNvSpPr/>
          <p:nvPr/>
        </p:nvSpPr>
        <p:spPr bwMode="white">
          <a:xfrm>
            <a:off x="1462857" y="3012740"/>
            <a:ext cx="3264991" cy="48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6F26C5A-9330-74A9-0572-94F46807A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924944"/>
            <a:ext cx="4690368" cy="259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2024-08-11T03:07:13Z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