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7" r:id="rId6"/>
    <p:sldId id="346" r:id="rId7"/>
    <p:sldId id="344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2" r:id="rId16"/>
    <p:sldId id="330" r:id="rId17"/>
    <p:sldId id="329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204864"/>
            <a:ext cx="8000000" cy="9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6512" y="3356992"/>
            <a:ext cx="5438095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B69ACF-3CEC-6353-6E1F-68E2676ACF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411" y="825749"/>
            <a:ext cx="9145016" cy="3269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982DA9-65D5-CEB2-78DF-654CAFA03983}"/>
              </a:ext>
            </a:extLst>
          </p:cNvPr>
          <p:cNvSpPr/>
          <p:nvPr/>
        </p:nvSpPr>
        <p:spPr bwMode="white">
          <a:xfrm>
            <a:off x="9552384" y="3460441"/>
            <a:ext cx="504056" cy="63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252" y="4269619"/>
            <a:ext cx="8133333" cy="2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15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7485714" cy="2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97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FD217-D1E9-FED5-A7E6-0496F4AB8F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89695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CA6CB-2811-6EDF-DB98-3EC54548873C}"/>
              </a:ext>
            </a:extLst>
          </p:cNvPr>
          <p:cNvSpPr/>
          <p:nvPr/>
        </p:nvSpPr>
        <p:spPr bwMode="white">
          <a:xfrm>
            <a:off x="9317238" y="3123837"/>
            <a:ext cx="340115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35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29020-15FB-9073-B33B-263B1AF3A7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218224" cy="391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28BB03-F796-E5B8-3B1D-2B989ED26C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4365104"/>
            <a:ext cx="4805416" cy="267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898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702DC-0EBC-7FD4-7C6B-782B622609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03352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5FD472-ED34-82CB-E5D1-5E1237D89FFC}"/>
              </a:ext>
            </a:extLst>
          </p:cNvPr>
          <p:cNvSpPr/>
          <p:nvPr/>
        </p:nvSpPr>
        <p:spPr bwMode="white">
          <a:xfrm>
            <a:off x="9890576" y="2734914"/>
            <a:ext cx="346331" cy="35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C28BB03-F796-E5B8-3B1D-2B989ED26C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3340575"/>
            <a:ext cx="6096080" cy="3396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624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6E0D9-9C00-B43D-D28A-87F123606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6DBDBD-1586-768E-5078-F9BC2E05E9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726744"/>
            <a:ext cx="10800000" cy="33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3444F9-76B0-FA12-67E8-8A23AF8F98EE}"/>
              </a:ext>
            </a:extLst>
          </p:cNvPr>
          <p:cNvSpPr/>
          <p:nvPr/>
        </p:nvSpPr>
        <p:spPr bwMode="white">
          <a:xfrm>
            <a:off x="8740448" y="3703221"/>
            <a:ext cx="428571" cy="29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9CDC27C-ABD6-A396-8AF1-A998908BA61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452" y="4163987"/>
            <a:ext cx="4790276" cy="281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352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EC9F4-BEBC-D65A-1550-64EC770C55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518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A08A8-6417-F2F3-7966-0FE76BBDF172}"/>
              </a:ext>
            </a:extLst>
          </p:cNvPr>
          <p:cNvSpPr/>
          <p:nvPr/>
        </p:nvSpPr>
        <p:spPr bwMode="white">
          <a:xfrm>
            <a:off x="6044197" y="4197742"/>
            <a:ext cx="361179" cy="30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16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3AC41-D445-8673-16BE-1309C2ABDD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32" y="916755"/>
            <a:ext cx="10177136" cy="29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3AB3607-5C54-2A1E-07E5-5EC131B5AA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790390"/>
            <a:ext cx="10800000" cy="27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904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88AFF-1A6C-01BC-EEF5-EF49CF157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9906818" cy="553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809BA7-9DE6-4BF5-457B-588CCC1FB930}"/>
              </a:ext>
            </a:extLst>
          </p:cNvPr>
          <p:cNvSpPr/>
          <p:nvPr/>
        </p:nvSpPr>
        <p:spPr bwMode="white">
          <a:xfrm>
            <a:off x="2090640" y="5805264"/>
            <a:ext cx="1125040" cy="51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9F5A8E-2288-2790-EA6A-A7CA222E705D}"/>
              </a:ext>
            </a:extLst>
          </p:cNvPr>
          <p:cNvSpPr/>
          <p:nvPr/>
        </p:nvSpPr>
        <p:spPr bwMode="white">
          <a:xfrm>
            <a:off x="4655840" y="5805265"/>
            <a:ext cx="504056" cy="49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3AB3607-5C54-2A1E-07E5-5EC131B5AA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120336" y="4609252"/>
            <a:ext cx="7179848" cy="1838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3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C3A5B-C964-6685-0FC3-9375D964A9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3870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7AF56A-016A-C597-6FFD-B97E2F29D0E1}"/>
              </a:ext>
            </a:extLst>
          </p:cNvPr>
          <p:cNvSpPr/>
          <p:nvPr/>
        </p:nvSpPr>
        <p:spPr bwMode="white">
          <a:xfrm>
            <a:off x="5576495" y="980728"/>
            <a:ext cx="1007560" cy="41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3569BD-3221-4532-4F5F-36B4C5E0E233}"/>
              </a:ext>
            </a:extLst>
          </p:cNvPr>
          <p:cNvSpPr/>
          <p:nvPr/>
        </p:nvSpPr>
        <p:spPr bwMode="white">
          <a:xfrm>
            <a:off x="3002636" y="6009229"/>
            <a:ext cx="485461" cy="45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09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BA716-2132-AC6E-07C7-CDCB8780B5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7826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A787F3-B462-83FE-CBB7-63CF649D47CC}"/>
              </a:ext>
            </a:extLst>
          </p:cNvPr>
          <p:cNvSpPr/>
          <p:nvPr/>
        </p:nvSpPr>
        <p:spPr bwMode="white">
          <a:xfrm>
            <a:off x="9882108" y="1989464"/>
            <a:ext cx="348519" cy="34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FDEC38-75DC-76FF-0151-364B2F7CF266}"/>
              </a:ext>
            </a:extLst>
          </p:cNvPr>
          <p:cNvSpPr/>
          <p:nvPr/>
        </p:nvSpPr>
        <p:spPr bwMode="white">
          <a:xfrm>
            <a:off x="2175949" y="2648355"/>
            <a:ext cx="2145332" cy="40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5DB318-8055-8679-4E15-FC1C36FD8CFE}"/>
              </a:ext>
            </a:extLst>
          </p:cNvPr>
          <p:cNvSpPr/>
          <p:nvPr/>
        </p:nvSpPr>
        <p:spPr bwMode="white">
          <a:xfrm>
            <a:off x="8077550" y="2648355"/>
            <a:ext cx="1308886" cy="3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0CEB76-9D88-E0F5-F934-D21B0E3D4F4D}"/>
              </a:ext>
            </a:extLst>
          </p:cNvPr>
          <p:cNvSpPr/>
          <p:nvPr/>
        </p:nvSpPr>
        <p:spPr bwMode="white">
          <a:xfrm>
            <a:off x="6203289" y="3353755"/>
            <a:ext cx="898406" cy="3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461551-EEC1-34CE-8745-E8AEF7AB519F}"/>
              </a:ext>
            </a:extLst>
          </p:cNvPr>
          <p:cNvSpPr/>
          <p:nvPr/>
        </p:nvSpPr>
        <p:spPr bwMode="white">
          <a:xfrm>
            <a:off x="8379601" y="3346003"/>
            <a:ext cx="1053304" cy="3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C5A932-6401-39E1-C3AD-E41E653C3BAC}"/>
              </a:ext>
            </a:extLst>
          </p:cNvPr>
          <p:cNvSpPr/>
          <p:nvPr/>
        </p:nvSpPr>
        <p:spPr bwMode="white">
          <a:xfrm>
            <a:off x="2625153" y="4066907"/>
            <a:ext cx="364009" cy="32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3F7CEF-F560-1BA2-D30A-5076B4701FFE}"/>
              </a:ext>
            </a:extLst>
          </p:cNvPr>
          <p:cNvSpPr/>
          <p:nvPr/>
        </p:nvSpPr>
        <p:spPr bwMode="white">
          <a:xfrm>
            <a:off x="6985522" y="4741301"/>
            <a:ext cx="1092028" cy="35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868A68-18AF-C146-6A17-6E1D09B5BC93}"/>
              </a:ext>
            </a:extLst>
          </p:cNvPr>
          <p:cNvSpPr/>
          <p:nvPr/>
        </p:nvSpPr>
        <p:spPr bwMode="white">
          <a:xfrm>
            <a:off x="9432905" y="4733549"/>
            <a:ext cx="851937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B220B13-F516-3957-A1F0-D75694FD2A25}"/>
              </a:ext>
            </a:extLst>
          </p:cNvPr>
          <p:cNvSpPr/>
          <p:nvPr/>
        </p:nvSpPr>
        <p:spPr bwMode="white">
          <a:xfrm>
            <a:off x="2160460" y="5415694"/>
            <a:ext cx="433713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4CCB0FD-CA83-159B-20C7-A5C1EBB5A1DD}"/>
              </a:ext>
            </a:extLst>
          </p:cNvPr>
          <p:cNvSpPr/>
          <p:nvPr/>
        </p:nvSpPr>
        <p:spPr bwMode="white">
          <a:xfrm>
            <a:off x="8929487" y="5407943"/>
            <a:ext cx="1126953" cy="39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45285CD-FE0E-86FF-1A97-4C31A4C3258F}"/>
              </a:ext>
            </a:extLst>
          </p:cNvPr>
          <p:cNvSpPr/>
          <p:nvPr/>
        </p:nvSpPr>
        <p:spPr bwMode="white">
          <a:xfrm>
            <a:off x="3058866" y="6105591"/>
            <a:ext cx="1254671" cy="3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19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A3946-5B00-FCE3-D37B-2F60DC3199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10800000" cy="363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8DAC46-3348-F973-42D4-24FE1A9D6B11}"/>
              </a:ext>
            </a:extLst>
          </p:cNvPr>
          <p:cNvSpPr/>
          <p:nvPr/>
        </p:nvSpPr>
        <p:spPr bwMode="white">
          <a:xfrm>
            <a:off x="2736265" y="3770743"/>
            <a:ext cx="428571" cy="30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48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E763E-D018-ECDE-6062-C19D8DC979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516066"/>
            <a:ext cx="7708584" cy="634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01D4B-9679-DB9D-592F-DECC890380B7}"/>
              </a:ext>
            </a:extLst>
          </p:cNvPr>
          <p:cNvSpPr/>
          <p:nvPr/>
        </p:nvSpPr>
        <p:spPr bwMode="white">
          <a:xfrm>
            <a:off x="8832304" y="2924944"/>
            <a:ext cx="500122" cy="34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6FFBEB-985B-B431-A36D-B3AEAA6E77D3}"/>
              </a:ext>
            </a:extLst>
          </p:cNvPr>
          <p:cNvSpPr/>
          <p:nvPr/>
        </p:nvSpPr>
        <p:spPr bwMode="white">
          <a:xfrm>
            <a:off x="6168008" y="3501008"/>
            <a:ext cx="927580" cy="45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674CB5-C6F8-4AC7-B921-B65A85B70236}"/>
              </a:ext>
            </a:extLst>
          </p:cNvPr>
          <p:cNvSpPr/>
          <p:nvPr/>
        </p:nvSpPr>
        <p:spPr bwMode="white">
          <a:xfrm>
            <a:off x="4727848" y="4149080"/>
            <a:ext cx="1080120" cy="37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98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375E8-4377-0FAA-40AF-89E629C6A5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10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E7F0FD-7E2A-1183-13A5-3F9DE90E882B}"/>
              </a:ext>
            </a:extLst>
          </p:cNvPr>
          <p:cNvSpPr/>
          <p:nvPr/>
        </p:nvSpPr>
        <p:spPr bwMode="white">
          <a:xfrm>
            <a:off x="10420368" y="1943221"/>
            <a:ext cx="333333" cy="37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05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52E07-1DDB-8643-652F-313BBED559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95D2E-2437-7331-9555-32EE84BDED09}"/>
              </a:ext>
            </a:extLst>
          </p:cNvPr>
          <p:cNvSpPr/>
          <p:nvPr/>
        </p:nvSpPr>
        <p:spPr bwMode="white">
          <a:xfrm>
            <a:off x="1824761" y="4578225"/>
            <a:ext cx="504761" cy="48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88ACD8-3800-537D-9B56-5EED30D71F0E}"/>
              </a:ext>
            </a:extLst>
          </p:cNvPr>
          <p:cNvSpPr/>
          <p:nvPr/>
        </p:nvSpPr>
        <p:spPr bwMode="white">
          <a:xfrm>
            <a:off x="4767619" y="4673651"/>
            <a:ext cx="438095" cy="30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21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402B9-3718-0CC1-0173-C2D30FF889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800000" cy="255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EBEF00F-7D1B-D5E8-2523-0090618FD9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363546"/>
            <a:ext cx="9650272" cy="3244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74C80B-1C6F-282B-43A7-A456D1C09165}"/>
              </a:ext>
            </a:extLst>
          </p:cNvPr>
          <p:cNvSpPr/>
          <p:nvPr/>
        </p:nvSpPr>
        <p:spPr bwMode="white">
          <a:xfrm>
            <a:off x="1271464" y="3320308"/>
            <a:ext cx="3059251" cy="68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4051392"/>
            <a:ext cx="5114286" cy="2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688DE-DF46-D0D1-0ADB-2A1A0DC0A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" y="620688"/>
            <a:ext cx="9644440" cy="545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C46F0F-3EDB-0B8D-762B-C2235958B10B}"/>
              </a:ext>
            </a:extLst>
          </p:cNvPr>
          <p:cNvSpPr/>
          <p:nvPr/>
        </p:nvSpPr>
        <p:spPr bwMode="white">
          <a:xfrm>
            <a:off x="8293880" y="321297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DA553A-2DFE-2FD4-4887-AA7BC5CDD7BB}"/>
              </a:ext>
            </a:extLst>
          </p:cNvPr>
          <p:cNvSpPr/>
          <p:nvPr/>
        </p:nvSpPr>
        <p:spPr bwMode="white">
          <a:xfrm>
            <a:off x="6853720" y="3933056"/>
            <a:ext cx="689862" cy="51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3A7934-8607-CFBA-0388-2B7179D77375}"/>
              </a:ext>
            </a:extLst>
          </p:cNvPr>
          <p:cNvSpPr/>
          <p:nvPr/>
        </p:nvSpPr>
        <p:spPr bwMode="white">
          <a:xfrm>
            <a:off x="2821272" y="551723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8CF1683-1E7F-68D1-F91C-9E169A6BFF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568" y="4915605"/>
            <a:ext cx="4472578" cy="2067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240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BA7D4-8C1A-4689-7EFA-40FDE065B6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91898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18DD1D-01AE-66B9-917E-D93B202728C1}"/>
              </a:ext>
            </a:extLst>
          </p:cNvPr>
          <p:cNvSpPr/>
          <p:nvPr/>
        </p:nvSpPr>
        <p:spPr bwMode="white">
          <a:xfrm>
            <a:off x="1234898" y="3068961"/>
            <a:ext cx="972670" cy="4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16E748-ED43-91F0-9E02-1CE076E03E81}"/>
              </a:ext>
            </a:extLst>
          </p:cNvPr>
          <p:cNvSpPr/>
          <p:nvPr/>
        </p:nvSpPr>
        <p:spPr bwMode="white">
          <a:xfrm>
            <a:off x="1259210" y="3909433"/>
            <a:ext cx="380885" cy="30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DA766C-4D2D-D2EC-A12A-E6BE980E28E6}"/>
              </a:ext>
            </a:extLst>
          </p:cNvPr>
          <p:cNvSpPr/>
          <p:nvPr/>
        </p:nvSpPr>
        <p:spPr bwMode="white">
          <a:xfrm>
            <a:off x="4743911" y="6130195"/>
            <a:ext cx="340366" cy="29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82575D9-7234-3481-E2CD-2687F8976C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083228"/>
            <a:ext cx="4289064" cy="2567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599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E65B7-1FE4-9FFF-CCE1-572378602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92696"/>
            <a:ext cx="8503008" cy="6343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013A0-4F62-8CAE-B4DA-69C675D5A20B}"/>
              </a:ext>
            </a:extLst>
          </p:cNvPr>
          <p:cNvSpPr/>
          <p:nvPr/>
        </p:nvSpPr>
        <p:spPr bwMode="white">
          <a:xfrm>
            <a:off x="9120336" y="3666650"/>
            <a:ext cx="714568" cy="39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6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2024-08-12T06:10:57Z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