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4" r:id="rId13"/>
    <p:sldId id="333" r:id="rId14"/>
    <p:sldId id="332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1395DBD-18C1-C1E3-6474-2A46C7469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962275"/>
            <a:ext cx="107918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A37C5E-FABE-7373-004D-0A771070AD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5462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071818-5961-2938-5995-B36EB1C8436A}"/>
              </a:ext>
            </a:extLst>
          </p:cNvPr>
          <p:cNvSpPr/>
          <p:nvPr/>
        </p:nvSpPr>
        <p:spPr bwMode="white">
          <a:xfrm>
            <a:off x="6106082" y="3877699"/>
            <a:ext cx="1095238" cy="38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7419FB-F1BC-7642-EC74-874356EA3CEE}"/>
              </a:ext>
            </a:extLst>
          </p:cNvPr>
          <p:cNvSpPr/>
          <p:nvPr/>
        </p:nvSpPr>
        <p:spPr bwMode="white">
          <a:xfrm>
            <a:off x="9029892" y="4773789"/>
            <a:ext cx="200000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62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DF7E6-E13A-4BE7-9983-7E86C9048B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48418D-13B2-C56C-6A64-48D9CC73421A}"/>
              </a:ext>
            </a:extLst>
          </p:cNvPr>
          <p:cNvSpPr/>
          <p:nvPr/>
        </p:nvSpPr>
        <p:spPr bwMode="white">
          <a:xfrm>
            <a:off x="10300952" y="5157445"/>
            <a:ext cx="361904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227AD32-D7BB-BB18-A8A4-B3E7EBBC5A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968" y="5661248"/>
            <a:ext cx="10800000" cy="134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181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4C7AB9-B2E5-B14B-DF74-B4A0020370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124744"/>
            <a:ext cx="10800000" cy="350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85359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5FBC6E-7595-A38E-F061-09A46F91C8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692696"/>
            <a:ext cx="77992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9F4E6C-2764-64F5-273F-9CF206D029F1}"/>
              </a:ext>
            </a:extLst>
          </p:cNvPr>
          <p:cNvSpPr/>
          <p:nvPr/>
        </p:nvSpPr>
        <p:spPr bwMode="white">
          <a:xfrm>
            <a:off x="8961822" y="3588860"/>
            <a:ext cx="268227" cy="26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04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97989-7D77-67E0-733B-ADB231AAD8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80728"/>
            <a:ext cx="10226336" cy="453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28619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FDF66B-D6A5-955C-064A-8FA5CB555E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720" y="671207"/>
            <a:ext cx="8403096" cy="5645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144789-6FF1-04A4-B303-F7B90DB48F03}"/>
              </a:ext>
            </a:extLst>
          </p:cNvPr>
          <p:cNvSpPr/>
          <p:nvPr/>
        </p:nvSpPr>
        <p:spPr bwMode="white">
          <a:xfrm>
            <a:off x="8349488" y="2955208"/>
            <a:ext cx="1224136" cy="31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8E822E-43EB-D21C-4F39-481C3A0FEC77}"/>
              </a:ext>
            </a:extLst>
          </p:cNvPr>
          <p:cNvSpPr/>
          <p:nvPr/>
        </p:nvSpPr>
        <p:spPr bwMode="white">
          <a:xfrm>
            <a:off x="6691320" y="3675288"/>
            <a:ext cx="938088" cy="31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A614D7-E14F-D78A-8DCA-EC4A0DC7211E}"/>
              </a:ext>
            </a:extLst>
          </p:cNvPr>
          <p:cNvSpPr/>
          <p:nvPr/>
        </p:nvSpPr>
        <p:spPr bwMode="white">
          <a:xfrm>
            <a:off x="4520114" y="5043440"/>
            <a:ext cx="5125517" cy="39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2C1FD5-DECE-07A5-E8F4-9CA5D23EE770}"/>
              </a:ext>
            </a:extLst>
          </p:cNvPr>
          <p:cNvSpPr/>
          <p:nvPr/>
        </p:nvSpPr>
        <p:spPr bwMode="white">
          <a:xfrm>
            <a:off x="1868768" y="5763520"/>
            <a:ext cx="862697" cy="39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BE382FB-F47D-F958-6906-EE2C0D2B21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5360244"/>
            <a:ext cx="8783776" cy="1512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650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F35E9-67E7-A58F-0AC4-4C5E4A15BF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01003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8F5272-71D1-9F10-D761-314BCAC66E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4893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A6F2A8-8523-D872-6AED-83E2591B5B56}"/>
              </a:ext>
            </a:extLst>
          </p:cNvPr>
          <p:cNvSpPr/>
          <p:nvPr/>
        </p:nvSpPr>
        <p:spPr bwMode="white">
          <a:xfrm>
            <a:off x="5979249" y="989441"/>
            <a:ext cx="138829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714D53-8038-E78C-DA0B-FACE9543A32D}"/>
              </a:ext>
            </a:extLst>
          </p:cNvPr>
          <p:cNvSpPr/>
          <p:nvPr/>
        </p:nvSpPr>
        <p:spPr bwMode="white">
          <a:xfrm>
            <a:off x="8722106" y="2334334"/>
            <a:ext cx="1171428" cy="44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C5C6F4-AD31-830C-0964-938E25546A0E}"/>
              </a:ext>
            </a:extLst>
          </p:cNvPr>
          <p:cNvSpPr/>
          <p:nvPr/>
        </p:nvSpPr>
        <p:spPr bwMode="white">
          <a:xfrm>
            <a:off x="8531630" y="3221461"/>
            <a:ext cx="1068162" cy="41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82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FC7287-4360-2A10-9FF8-4C4CA3FAEA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620688"/>
            <a:ext cx="7903550" cy="6101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0216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8F979-FB76-D6FF-479B-54233C0D6D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800000" cy="58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5E0D80-CF0F-9FC3-F54F-A6542F9EA894}"/>
              </a:ext>
            </a:extLst>
          </p:cNvPr>
          <p:cNvSpPr/>
          <p:nvPr/>
        </p:nvSpPr>
        <p:spPr bwMode="white">
          <a:xfrm>
            <a:off x="7897717" y="1889680"/>
            <a:ext cx="380952" cy="3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6F44E-1A4D-19B2-3B6B-83560EC559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75922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169EF3-AECE-2CCA-17D4-D6A23467384A}"/>
              </a:ext>
            </a:extLst>
          </p:cNvPr>
          <p:cNvSpPr/>
          <p:nvPr/>
        </p:nvSpPr>
        <p:spPr bwMode="white">
          <a:xfrm>
            <a:off x="4552206" y="2588920"/>
            <a:ext cx="1087146" cy="7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8099BB-7311-5006-5A70-3B37EF88EDFD}"/>
              </a:ext>
            </a:extLst>
          </p:cNvPr>
          <p:cNvSpPr/>
          <p:nvPr/>
        </p:nvSpPr>
        <p:spPr bwMode="white">
          <a:xfrm>
            <a:off x="5134680" y="4286506"/>
            <a:ext cx="769936" cy="31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F06361-1073-94DF-AC6E-C7C6C9D0C301}"/>
              </a:ext>
            </a:extLst>
          </p:cNvPr>
          <p:cNvSpPr/>
          <p:nvPr/>
        </p:nvSpPr>
        <p:spPr bwMode="white">
          <a:xfrm>
            <a:off x="4009903" y="4936273"/>
            <a:ext cx="696290" cy="32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3ADCD0-FF7C-C90D-8B19-423DF7155A9B}"/>
              </a:ext>
            </a:extLst>
          </p:cNvPr>
          <p:cNvSpPr/>
          <p:nvPr/>
        </p:nvSpPr>
        <p:spPr bwMode="white">
          <a:xfrm>
            <a:off x="7270418" y="5579342"/>
            <a:ext cx="1249254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279EF5D-A11C-DF9F-FAB5-8B203CBAF9FC}"/>
              </a:ext>
            </a:extLst>
          </p:cNvPr>
          <p:cNvSpPr/>
          <p:nvPr/>
        </p:nvSpPr>
        <p:spPr bwMode="white">
          <a:xfrm>
            <a:off x="5482826" y="6222410"/>
            <a:ext cx="756546" cy="3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AFE245-919D-2CA8-BA0C-9D1875E749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101157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6DC602-803C-DD56-37BE-23C988969288}"/>
              </a:ext>
            </a:extLst>
          </p:cNvPr>
          <p:cNvSpPr/>
          <p:nvPr/>
        </p:nvSpPr>
        <p:spPr bwMode="white">
          <a:xfrm>
            <a:off x="6938496" y="2765917"/>
            <a:ext cx="776074" cy="3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C88398-0B1C-EE1E-D34C-AD6D08028D88}"/>
              </a:ext>
            </a:extLst>
          </p:cNvPr>
          <p:cNvSpPr/>
          <p:nvPr/>
        </p:nvSpPr>
        <p:spPr bwMode="white">
          <a:xfrm>
            <a:off x="7785933" y="5275670"/>
            <a:ext cx="490621" cy="3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26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029A4D-8926-4D36-DBC5-2CB13B2981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0"/>
            <a:ext cx="7615824" cy="5077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4B44BD6-32B2-CE28-23C3-2891815F1C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4822608"/>
            <a:ext cx="6000672" cy="2035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8619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E09FF9-E34C-9F9E-3CCC-7A6558D0B0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10099"/>
            <a:ext cx="10800000" cy="523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694971-428E-2518-D70E-9E4663D13D9D}"/>
              </a:ext>
            </a:extLst>
          </p:cNvPr>
          <p:cNvSpPr/>
          <p:nvPr/>
        </p:nvSpPr>
        <p:spPr bwMode="white">
          <a:xfrm>
            <a:off x="7097717" y="1029533"/>
            <a:ext cx="1038095" cy="43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CE823F-3F75-B85D-84FD-130197159952}"/>
              </a:ext>
            </a:extLst>
          </p:cNvPr>
          <p:cNvSpPr/>
          <p:nvPr/>
        </p:nvSpPr>
        <p:spPr bwMode="white">
          <a:xfrm>
            <a:off x="6259622" y="1935892"/>
            <a:ext cx="3268162" cy="48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3B3033-BB1E-DCF4-ADDB-46B8D352A1B9}"/>
              </a:ext>
            </a:extLst>
          </p:cNvPr>
          <p:cNvSpPr/>
          <p:nvPr/>
        </p:nvSpPr>
        <p:spPr bwMode="white">
          <a:xfrm>
            <a:off x="7192954" y="2979052"/>
            <a:ext cx="161475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CC65D2-05CE-4F13-4843-BABCA53786A3}"/>
              </a:ext>
            </a:extLst>
          </p:cNvPr>
          <p:cNvSpPr/>
          <p:nvPr/>
        </p:nvSpPr>
        <p:spPr bwMode="white">
          <a:xfrm>
            <a:off x="4983432" y="4378292"/>
            <a:ext cx="1009523" cy="46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85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40D15-0D13-EC44-7219-7794D83185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552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1E1502-C6C3-1485-053E-3EA19539CDCC}"/>
              </a:ext>
            </a:extLst>
          </p:cNvPr>
          <p:cNvSpPr/>
          <p:nvPr/>
        </p:nvSpPr>
        <p:spPr bwMode="white">
          <a:xfrm>
            <a:off x="9969725" y="1084706"/>
            <a:ext cx="1019047" cy="352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5063D0-F0B4-460A-107F-1C902B62ACD9}"/>
              </a:ext>
            </a:extLst>
          </p:cNvPr>
          <p:cNvSpPr/>
          <p:nvPr/>
        </p:nvSpPr>
        <p:spPr bwMode="white">
          <a:xfrm>
            <a:off x="1836392" y="1962223"/>
            <a:ext cx="562600" cy="44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8C801F-D46D-63F8-8490-07FACFC19B06}"/>
              </a:ext>
            </a:extLst>
          </p:cNvPr>
          <p:cNvSpPr/>
          <p:nvPr/>
        </p:nvSpPr>
        <p:spPr bwMode="white">
          <a:xfrm>
            <a:off x="2759032" y="2858817"/>
            <a:ext cx="3248788" cy="47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FC2B07-D161-AE46-8A88-9056FAD2940B}"/>
              </a:ext>
            </a:extLst>
          </p:cNvPr>
          <p:cNvSpPr/>
          <p:nvPr/>
        </p:nvSpPr>
        <p:spPr bwMode="white">
          <a:xfrm>
            <a:off x="8893534" y="3725745"/>
            <a:ext cx="214641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CCA587-98CE-EA83-B4FA-84D0BA1DDEDA}"/>
              </a:ext>
            </a:extLst>
          </p:cNvPr>
          <p:cNvSpPr/>
          <p:nvPr/>
        </p:nvSpPr>
        <p:spPr bwMode="white">
          <a:xfrm>
            <a:off x="1836392" y="4698644"/>
            <a:ext cx="9203560" cy="57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69994EA-F098-FE89-EB16-38416108C259}"/>
              </a:ext>
            </a:extLst>
          </p:cNvPr>
          <p:cNvSpPr/>
          <p:nvPr/>
        </p:nvSpPr>
        <p:spPr bwMode="white">
          <a:xfrm>
            <a:off x="1836392" y="5653520"/>
            <a:ext cx="3638095" cy="46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31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2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700DDE-2764-689B-ED86-05A52B5404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271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676A5C-C9B9-F8F4-665C-74D5B2B9BA33}"/>
              </a:ext>
            </a:extLst>
          </p:cNvPr>
          <p:cNvSpPr/>
          <p:nvPr/>
        </p:nvSpPr>
        <p:spPr bwMode="white">
          <a:xfrm>
            <a:off x="9169725" y="1065868"/>
            <a:ext cx="200000" cy="36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D0D5F7-5BED-1242-5B10-BF7FCD24DDCB}"/>
              </a:ext>
            </a:extLst>
          </p:cNvPr>
          <p:cNvSpPr/>
          <p:nvPr/>
        </p:nvSpPr>
        <p:spPr bwMode="white">
          <a:xfrm>
            <a:off x="3493535" y="1963399"/>
            <a:ext cx="1095238" cy="39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702210-9948-35F8-4C68-089BC5E75531}"/>
              </a:ext>
            </a:extLst>
          </p:cNvPr>
          <p:cNvSpPr/>
          <p:nvPr/>
        </p:nvSpPr>
        <p:spPr bwMode="white">
          <a:xfrm>
            <a:off x="7655440" y="1972947"/>
            <a:ext cx="295238" cy="36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A781C3-1DE2-43B5-5D65-0C4872B282CE}"/>
              </a:ext>
            </a:extLst>
          </p:cNvPr>
          <p:cNvSpPr/>
          <p:nvPr/>
        </p:nvSpPr>
        <p:spPr bwMode="white">
          <a:xfrm>
            <a:off x="2312582" y="2860930"/>
            <a:ext cx="1085714" cy="38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E7B5867-F22C-1B82-0EBE-FDA78639B6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645024"/>
            <a:ext cx="7680848" cy="2605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147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B2698D-4161-53E2-704B-EFC51801C5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9792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B67914-2188-1BAF-BC48-4A89D34BC30C}"/>
              </a:ext>
            </a:extLst>
          </p:cNvPr>
          <p:cNvSpPr/>
          <p:nvPr/>
        </p:nvSpPr>
        <p:spPr bwMode="white">
          <a:xfrm>
            <a:off x="7752184" y="977684"/>
            <a:ext cx="2055280" cy="43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B6FFB1-723A-9A1B-576A-3B8B5AF2F716}"/>
              </a:ext>
            </a:extLst>
          </p:cNvPr>
          <p:cNvSpPr/>
          <p:nvPr/>
        </p:nvSpPr>
        <p:spPr bwMode="white">
          <a:xfrm>
            <a:off x="8909864" y="1772816"/>
            <a:ext cx="1425600" cy="47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D4951A-6F61-2513-EEF9-A3CA4E90E082}"/>
              </a:ext>
            </a:extLst>
          </p:cNvPr>
          <p:cNvSpPr/>
          <p:nvPr/>
        </p:nvSpPr>
        <p:spPr bwMode="white">
          <a:xfrm>
            <a:off x="2010664" y="2651739"/>
            <a:ext cx="440000" cy="40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696FD6-BDDC-A7BB-CFA3-81CBEC485793}"/>
              </a:ext>
            </a:extLst>
          </p:cNvPr>
          <p:cNvSpPr/>
          <p:nvPr/>
        </p:nvSpPr>
        <p:spPr bwMode="white">
          <a:xfrm>
            <a:off x="9261864" y="5171630"/>
            <a:ext cx="1073600" cy="40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1E7C61-FCFF-C486-198B-421C41628056}"/>
              </a:ext>
            </a:extLst>
          </p:cNvPr>
          <p:cNvSpPr/>
          <p:nvPr/>
        </p:nvSpPr>
        <p:spPr bwMode="white">
          <a:xfrm>
            <a:off x="1984264" y="6008657"/>
            <a:ext cx="1645600" cy="40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0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FD4416-C618-24C1-B2F9-6A7054FCE2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856" y="646480"/>
            <a:ext cx="7783592" cy="610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1F720E-E813-D53F-1B01-19AAA7563CC1}"/>
              </a:ext>
            </a:extLst>
          </p:cNvPr>
          <p:cNvSpPr/>
          <p:nvPr/>
        </p:nvSpPr>
        <p:spPr bwMode="white">
          <a:xfrm>
            <a:off x="9120336" y="2060848"/>
            <a:ext cx="379092" cy="41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80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23987-C69C-36D2-0D68-7B385481A9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0532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D65F06-2838-57C6-6EBE-85B5343C3F07}"/>
              </a:ext>
            </a:extLst>
          </p:cNvPr>
          <p:cNvSpPr/>
          <p:nvPr/>
        </p:nvSpPr>
        <p:spPr bwMode="white">
          <a:xfrm>
            <a:off x="9751179" y="4431094"/>
            <a:ext cx="319149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94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2024-08-11T12:39:56Z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