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5" r:id="rId13"/>
    <p:sldId id="333" r:id="rId14"/>
    <p:sldId id="332" r:id="rId15"/>
    <p:sldId id="330" r:id="rId16"/>
    <p:sldId id="328" r:id="rId17"/>
    <p:sldId id="327" r:id="rId18"/>
    <p:sldId id="3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714" y="3090905"/>
            <a:ext cx="8628571" cy="6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F5FF0-AC05-CEDB-C2DF-ECDAA6E46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72638"/>
            <a:ext cx="7752942" cy="617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A6A716-1E78-312E-156A-ADC80F2CD28D}"/>
              </a:ext>
            </a:extLst>
          </p:cNvPr>
          <p:cNvSpPr/>
          <p:nvPr/>
        </p:nvSpPr>
        <p:spPr bwMode="white">
          <a:xfrm>
            <a:off x="8688288" y="5013176"/>
            <a:ext cx="447782" cy="4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4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5E250-1CD4-89E1-C81C-42D2506057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9121008" cy="316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756540-0B9D-6966-D561-3CE5A4D6AED3}"/>
              </a:ext>
            </a:extLst>
          </p:cNvPr>
          <p:cNvSpPr/>
          <p:nvPr/>
        </p:nvSpPr>
        <p:spPr bwMode="white">
          <a:xfrm>
            <a:off x="8256240" y="3264281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BA4EA8-8EF0-71C9-13B8-21FECA222A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176071"/>
            <a:ext cx="9121008" cy="1450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C717CAB-709D-68CF-FF94-E7E9BBE116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3853308"/>
            <a:ext cx="6360004" cy="278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85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3CCCD-44BF-BAD7-9A7D-9886DD30D5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52707"/>
            <a:ext cx="9889104" cy="428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46273-6DE1-1FB2-F8DA-F18906197E3E}"/>
              </a:ext>
            </a:extLst>
          </p:cNvPr>
          <p:cNvSpPr/>
          <p:nvPr/>
        </p:nvSpPr>
        <p:spPr bwMode="white">
          <a:xfrm>
            <a:off x="9840416" y="4437112"/>
            <a:ext cx="323809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8632C8-535D-B9DF-EC6B-001FA3C3E2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417704"/>
            <a:ext cx="8160912" cy="234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126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9F646-D120-2C2C-3FD9-2E92BAB30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96752"/>
            <a:ext cx="10800000" cy="35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8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B18ED-784A-FFD7-5618-42D462737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F2C21-3B3F-107B-F013-DA1B433B5A8E}"/>
              </a:ext>
            </a:extLst>
          </p:cNvPr>
          <p:cNvSpPr/>
          <p:nvPr/>
        </p:nvSpPr>
        <p:spPr bwMode="white">
          <a:xfrm>
            <a:off x="7215238" y="1095740"/>
            <a:ext cx="1085714" cy="44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8E2EFA-EDF0-C20A-B9AA-2CE1D23B8A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564904"/>
            <a:ext cx="10800000" cy="18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E4A8A6-B1DB-EFC7-41D2-A20B68DCE7D5}"/>
              </a:ext>
            </a:extLst>
          </p:cNvPr>
          <p:cNvSpPr/>
          <p:nvPr/>
        </p:nvSpPr>
        <p:spPr bwMode="white">
          <a:xfrm>
            <a:off x="8988067" y="2860689"/>
            <a:ext cx="1580952" cy="4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0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4005A-F6FB-2C36-611B-61BB29E31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9543124" cy="4805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2E993-6F25-7345-8A5E-A91B4BE4A764}"/>
              </a:ext>
            </a:extLst>
          </p:cNvPr>
          <p:cNvSpPr/>
          <p:nvPr/>
        </p:nvSpPr>
        <p:spPr bwMode="white">
          <a:xfrm>
            <a:off x="9192344" y="857973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5907BF-66E1-3CFA-C910-874DD78A0E16}"/>
              </a:ext>
            </a:extLst>
          </p:cNvPr>
          <p:cNvSpPr/>
          <p:nvPr/>
        </p:nvSpPr>
        <p:spPr bwMode="white">
          <a:xfrm>
            <a:off x="1271464" y="1578053"/>
            <a:ext cx="1008112" cy="47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9580BC-3CB7-B8E2-7DA4-7EA11B0325D6}"/>
              </a:ext>
            </a:extLst>
          </p:cNvPr>
          <p:cNvSpPr/>
          <p:nvPr/>
        </p:nvSpPr>
        <p:spPr bwMode="white">
          <a:xfrm>
            <a:off x="3935760" y="4818413"/>
            <a:ext cx="1080120" cy="49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C275680-0DEA-22EC-291B-6646569E87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4509120"/>
            <a:ext cx="6576736" cy="215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006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FA248-5636-CE95-E38C-B766FDB65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8885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47925-3CE1-33DA-D0F2-2E7D646D56D2}"/>
              </a:ext>
            </a:extLst>
          </p:cNvPr>
          <p:cNvSpPr/>
          <p:nvPr/>
        </p:nvSpPr>
        <p:spPr bwMode="white">
          <a:xfrm>
            <a:off x="1906362" y="3956182"/>
            <a:ext cx="2226063" cy="3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36380"/>
            <a:ext cx="4772004" cy="272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6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EB2FB-A8D8-9DD7-8A1B-87CF7FA4E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9050622" cy="4949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AD8DC-7E4F-0280-A477-D1688179C9C1}"/>
              </a:ext>
            </a:extLst>
          </p:cNvPr>
          <p:cNvSpPr/>
          <p:nvPr/>
        </p:nvSpPr>
        <p:spPr bwMode="white">
          <a:xfrm>
            <a:off x="6600056" y="5157192"/>
            <a:ext cx="2128891" cy="48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6996" y="2132856"/>
            <a:ext cx="307102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D94B6-EF70-1A02-3F70-D361420C5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10082320" cy="260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D9632B-7CFA-CB5C-374D-A528C88A603D}"/>
              </a:ext>
            </a:extLst>
          </p:cNvPr>
          <p:cNvSpPr/>
          <p:nvPr/>
        </p:nvSpPr>
        <p:spPr bwMode="white">
          <a:xfrm>
            <a:off x="7927942" y="2005438"/>
            <a:ext cx="1120386" cy="41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98874"/>
            <a:ext cx="3848166" cy="29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62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7AD55-9C80-C57E-CD97-8978EE57B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5392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5B563-FCBC-A1D9-55E4-D9527650326F}"/>
              </a:ext>
            </a:extLst>
          </p:cNvPr>
          <p:cNvSpPr/>
          <p:nvPr/>
        </p:nvSpPr>
        <p:spPr bwMode="white">
          <a:xfrm>
            <a:off x="4938206" y="3333366"/>
            <a:ext cx="1257544" cy="3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E7FA4F-0414-CFC4-ED0B-90E89DDE40FA}"/>
              </a:ext>
            </a:extLst>
          </p:cNvPr>
          <p:cNvSpPr/>
          <p:nvPr/>
        </p:nvSpPr>
        <p:spPr bwMode="white">
          <a:xfrm>
            <a:off x="8861443" y="4026377"/>
            <a:ext cx="828322" cy="36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6C8D97-92E5-FA5E-529C-F45481F151AF}"/>
              </a:ext>
            </a:extLst>
          </p:cNvPr>
          <p:cNvSpPr/>
          <p:nvPr/>
        </p:nvSpPr>
        <p:spPr bwMode="white">
          <a:xfrm>
            <a:off x="6798167" y="5419933"/>
            <a:ext cx="873503" cy="3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8869F-4E94-1ED5-D2CA-11730C6005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917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866FD-072D-2667-CCA6-4F28AAAC72C7}"/>
              </a:ext>
            </a:extLst>
          </p:cNvPr>
          <p:cNvSpPr/>
          <p:nvPr/>
        </p:nvSpPr>
        <p:spPr bwMode="white">
          <a:xfrm>
            <a:off x="9153266" y="3493836"/>
            <a:ext cx="248605" cy="28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5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8DF89-B4F5-C5E0-B0A3-811A3CBF6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80258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67E16-C249-FC91-E75A-D1C8790E38D6}"/>
              </a:ext>
            </a:extLst>
          </p:cNvPr>
          <p:cNvSpPr/>
          <p:nvPr/>
        </p:nvSpPr>
        <p:spPr bwMode="white">
          <a:xfrm>
            <a:off x="7729190" y="2923618"/>
            <a:ext cx="261867" cy="28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3AD497-1240-4214-58A5-8284A6F0F3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263" y="2852936"/>
            <a:ext cx="3975722" cy="3186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568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E2814-1004-76EC-BCD9-47CD990250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79" y="755991"/>
            <a:ext cx="10800000" cy="283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731572-5443-30D1-D721-E131F342F361}"/>
              </a:ext>
            </a:extLst>
          </p:cNvPr>
          <p:cNvSpPr/>
          <p:nvPr/>
        </p:nvSpPr>
        <p:spPr bwMode="white">
          <a:xfrm>
            <a:off x="5706269" y="2749251"/>
            <a:ext cx="2714285" cy="4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41EAF4-34DF-F352-FB5B-1AF78DB8ED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451011"/>
            <a:ext cx="4656546" cy="355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1285B4A-4948-376F-BCCC-F382F494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55833"/>
            <a:ext cx="10800000" cy="8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549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BC13F-8046-5863-E507-9B998511F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7FB79-F946-F425-10FF-E8A7EDA25D4E}"/>
              </a:ext>
            </a:extLst>
          </p:cNvPr>
          <p:cNvSpPr/>
          <p:nvPr/>
        </p:nvSpPr>
        <p:spPr bwMode="white">
          <a:xfrm>
            <a:off x="4862857" y="2771461"/>
            <a:ext cx="1085714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2B530-7A6B-DB11-E8E3-559CD5DB4AF4}"/>
              </a:ext>
            </a:extLst>
          </p:cNvPr>
          <p:cNvSpPr/>
          <p:nvPr/>
        </p:nvSpPr>
        <p:spPr bwMode="white">
          <a:xfrm>
            <a:off x="7500952" y="2771461"/>
            <a:ext cx="1247619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19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935B1-1AE9-5DE4-6F42-72C16153A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4543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1695D-0A66-DD60-E200-58867DB3EF75}"/>
              </a:ext>
            </a:extLst>
          </p:cNvPr>
          <p:cNvSpPr/>
          <p:nvPr/>
        </p:nvSpPr>
        <p:spPr bwMode="white">
          <a:xfrm>
            <a:off x="8535113" y="1639628"/>
            <a:ext cx="350399" cy="2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03ABE-C423-0666-D618-C94FC3D4E87C}"/>
              </a:ext>
            </a:extLst>
          </p:cNvPr>
          <p:cNvSpPr/>
          <p:nvPr/>
        </p:nvSpPr>
        <p:spPr bwMode="white">
          <a:xfrm>
            <a:off x="4389965" y="2288314"/>
            <a:ext cx="820083" cy="35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C7685E-69A9-CDAF-21C1-698FD4459867}"/>
              </a:ext>
            </a:extLst>
          </p:cNvPr>
          <p:cNvSpPr/>
          <p:nvPr/>
        </p:nvSpPr>
        <p:spPr bwMode="white">
          <a:xfrm>
            <a:off x="5702098" y="3033931"/>
            <a:ext cx="342943" cy="23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CB7291-C47D-6292-8BEB-D0AF4DE5FF05}"/>
              </a:ext>
            </a:extLst>
          </p:cNvPr>
          <p:cNvSpPr/>
          <p:nvPr/>
        </p:nvSpPr>
        <p:spPr bwMode="white">
          <a:xfrm>
            <a:off x="9347741" y="2989194"/>
            <a:ext cx="417496" cy="32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5F4C7F-6B68-AFE4-F03E-2FBB74C8DCC2}"/>
              </a:ext>
            </a:extLst>
          </p:cNvPr>
          <p:cNvSpPr/>
          <p:nvPr/>
        </p:nvSpPr>
        <p:spPr bwMode="white">
          <a:xfrm>
            <a:off x="2063911" y="3645336"/>
            <a:ext cx="417496" cy="3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6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27893-246D-F989-74BC-6AEFA2C508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330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193128-6D24-2C58-B177-C7F668BBEEB6}"/>
              </a:ext>
            </a:extLst>
          </p:cNvPr>
          <p:cNvSpPr/>
          <p:nvPr/>
        </p:nvSpPr>
        <p:spPr bwMode="white">
          <a:xfrm>
            <a:off x="3479112" y="5453937"/>
            <a:ext cx="876090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89FEF-F42C-6CDD-8A75-641957AD3B05}"/>
              </a:ext>
            </a:extLst>
          </p:cNvPr>
          <p:cNvSpPr/>
          <p:nvPr/>
        </p:nvSpPr>
        <p:spPr bwMode="white">
          <a:xfrm>
            <a:off x="5120499" y="6140027"/>
            <a:ext cx="815668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78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5D944-E2E7-AA84-E55C-80B50E24D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025058" cy="613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A170A6-CE01-7F7B-624B-8D06345C0F46}"/>
              </a:ext>
            </a:extLst>
          </p:cNvPr>
          <p:cNvSpPr/>
          <p:nvPr/>
        </p:nvSpPr>
        <p:spPr bwMode="white">
          <a:xfrm>
            <a:off x="1919536" y="4005064"/>
            <a:ext cx="25922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99568"/>
            <a:ext cx="2770164" cy="25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73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64</cp:revision>
  <dcterms:created xsi:type="dcterms:W3CDTF">2015-09-16T06:44:00Z</dcterms:created>
  <dcterms:modified xsi:type="dcterms:W3CDTF">2024-08-12T03:18:15Z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