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28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1387827-8F3C-E6D1-F340-25B24E13F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909887"/>
            <a:ext cx="80962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F1B12-8490-2EFA-08A8-1AD847CEB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32" y="692696"/>
            <a:ext cx="88115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E08A0-97D3-B30E-07CC-48F63601A3A5}"/>
              </a:ext>
            </a:extLst>
          </p:cNvPr>
          <p:cNvSpPr/>
          <p:nvPr/>
        </p:nvSpPr>
        <p:spPr bwMode="white">
          <a:xfrm>
            <a:off x="9390613" y="2503615"/>
            <a:ext cx="295272" cy="30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2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F6759-AEBE-4CAC-BE85-57BD80928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321152" cy="557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C889D7-D46E-33C9-A097-D87089B9F0D5}"/>
              </a:ext>
            </a:extLst>
          </p:cNvPr>
          <p:cNvSpPr/>
          <p:nvPr/>
        </p:nvSpPr>
        <p:spPr bwMode="white">
          <a:xfrm>
            <a:off x="10128448" y="1988840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022CD-CBB6-DBF7-05CC-043B6B3B0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48680"/>
            <a:ext cx="7200802" cy="620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69546-CB63-B865-7311-75CA5A1D2736}"/>
              </a:ext>
            </a:extLst>
          </p:cNvPr>
          <p:cNvSpPr/>
          <p:nvPr/>
        </p:nvSpPr>
        <p:spPr bwMode="white">
          <a:xfrm>
            <a:off x="8798044" y="4029338"/>
            <a:ext cx="538316" cy="40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7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00E0C-EC38-9D2D-8E26-8BE05050D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9048934" cy="5230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C4F6C6-FE24-3CF6-8146-D46776D0AE93}"/>
              </a:ext>
            </a:extLst>
          </p:cNvPr>
          <p:cNvSpPr/>
          <p:nvPr/>
        </p:nvSpPr>
        <p:spPr bwMode="white">
          <a:xfrm>
            <a:off x="8400256" y="4005064"/>
            <a:ext cx="501339" cy="49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E0FE43-23FE-607F-0586-89C0EFAB6A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731187"/>
            <a:ext cx="4020066" cy="3534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74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AE49C-B704-8CCE-433F-C39F5082C2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9553056" cy="3415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C31F3-7CD4-8F28-E659-42ABD4A355D0}"/>
              </a:ext>
            </a:extLst>
          </p:cNvPr>
          <p:cNvSpPr/>
          <p:nvPr/>
        </p:nvSpPr>
        <p:spPr bwMode="white">
          <a:xfrm>
            <a:off x="7824192" y="2859167"/>
            <a:ext cx="552380" cy="4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03407E-B8ED-D533-07CC-5D671B9E7F17}"/>
              </a:ext>
            </a:extLst>
          </p:cNvPr>
          <p:cNvSpPr/>
          <p:nvPr/>
        </p:nvSpPr>
        <p:spPr bwMode="white">
          <a:xfrm>
            <a:off x="7489692" y="3698214"/>
            <a:ext cx="1038095" cy="46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9E8E2D-4511-E16C-2CEB-9FC701ED25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1058967"/>
            <a:ext cx="2431272" cy="413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8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B8E88-5AD2-7A02-5F33-426026374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872CB-F4F6-9E10-303D-24A9B6A2ABF6}"/>
              </a:ext>
            </a:extLst>
          </p:cNvPr>
          <p:cNvSpPr/>
          <p:nvPr/>
        </p:nvSpPr>
        <p:spPr bwMode="white">
          <a:xfrm>
            <a:off x="10186666" y="2134585"/>
            <a:ext cx="1066666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4CCDE-D553-E502-9555-292A3FBE4F82}"/>
              </a:ext>
            </a:extLst>
          </p:cNvPr>
          <p:cNvSpPr/>
          <p:nvPr/>
        </p:nvSpPr>
        <p:spPr bwMode="white">
          <a:xfrm>
            <a:off x="1615238" y="3059687"/>
            <a:ext cx="1095238" cy="4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8CFDE5-334E-E998-7FFA-EFAC6CFEBA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460" y="1844824"/>
            <a:ext cx="4548778" cy="477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68CDD-2338-E5E3-3EFA-8971B339D5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88132"/>
            <a:ext cx="8602036" cy="6156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7EF6D-D755-4E4D-857D-EBF800BD8342}"/>
              </a:ext>
            </a:extLst>
          </p:cNvPr>
          <p:cNvSpPr/>
          <p:nvPr/>
        </p:nvSpPr>
        <p:spPr bwMode="white">
          <a:xfrm>
            <a:off x="8472264" y="2276872"/>
            <a:ext cx="1089419" cy="44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CF2EE-3781-DEB6-CA2E-D71465DF4770}"/>
              </a:ext>
            </a:extLst>
          </p:cNvPr>
          <p:cNvSpPr/>
          <p:nvPr/>
        </p:nvSpPr>
        <p:spPr bwMode="white">
          <a:xfrm>
            <a:off x="3863752" y="3789040"/>
            <a:ext cx="432048" cy="33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6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1C24C-9589-1CFA-CEFD-1F8AEDEBD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7829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117EF-C3B4-7821-3860-0A900C87F65B}"/>
              </a:ext>
            </a:extLst>
          </p:cNvPr>
          <p:cNvSpPr/>
          <p:nvPr/>
        </p:nvSpPr>
        <p:spPr bwMode="white">
          <a:xfrm>
            <a:off x="2423592" y="3068960"/>
            <a:ext cx="1284449" cy="50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A0532C-1D01-5149-3092-FA9906F8DA7E}"/>
              </a:ext>
            </a:extLst>
          </p:cNvPr>
          <p:cNvSpPr/>
          <p:nvPr/>
        </p:nvSpPr>
        <p:spPr bwMode="white">
          <a:xfrm>
            <a:off x="6976490" y="3198722"/>
            <a:ext cx="991718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2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C8397-9D24-FB0B-CD84-913E6CD1A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C2AE6-5C22-A428-B07A-B70609DF0097}"/>
              </a:ext>
            </a:extLst>
          </p:cNvPr>
          <p:cNvSpPr/>
          <p:nvPr/>
        </p:nvSpPr>
        <p:spPr bwMode="white">
          <a:xfrm>
            <a:off x="3558095" y="4490592"/>
            <a:ext cx="561904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FB26E-76F9-E5BF-1849-1FBC493BDBB9}"/>
              </a:ext>
            </a:extLst>
          </p:cNvPr>
          <p:cNvSpPr/>
          <p:nvPr/>
        </p:nvSpPr>
        <p:spPr bwMode="white">
          <a:xfrm>
            <a:off x="9758095" y="4490592"/>
            <a:ext cx="790476" cy="37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8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C4282-8AC1-5CB9-37CD-190575D71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90367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BBBAF7-08F1-FD33-C0E3-7B9941B41877}"/>
              </a:ext>
            </a:extLst>
          </p:cNvPr>
          <p:cNvSpPr/>
          <p:nvPr/>
        </p:nvSpPr>
        <p:spPr bwMode="white">
          <a:xfrm>
            <a:off x="9600680" y="5898698"/>
            <a:ext cx="294848" cy="31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7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E7641-AC55-C52F-6B0A-5E2F7F83B0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8193500" cy="619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986F1-DD9D-9B6A-3C01-29556C38D21B}"/>
              </a:ext>
            </a:extLst>
          </p:cNvPr>
          <p:cNvSpPr/>
          <p:nvPr/>
        </p:nvSpPr>
        <p:spPr bwMode="white">
          <a:xfrm>
            <a:off x="5087888" y="177281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AB9D74-94C8-F798-F98C-45B501D7719E}"/>
              </a:ext>
            </a:extLst>
          </p:cNvPr>
          <p:cNvSpPr/>
          <p:nvPr/>
        </p:nvSpPr>
        <p:spPr bwMode="white">
          <a:xfrm>
            <a:off x="5592094" y="2402585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03A35-6C4F-6EE1-56CE-D3BEA35FDEF4}"/>
              </a:ext>
            </a:extLst>
          </p:cNvPr>
          <p:cNvSpPr/>
          <p:nvPr/>
        </p:nvSpPr>
        <p:spPr bwMode="white">
          <a:xfrm>
            <a:off x="5017152" y="3099390"/>
            <a:ext cx="20149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C18F12-A932-8D9B-2169-916200A1B7E3}"/>
              </a:ext>
            </a:extLst>
          </p:cNvPr>
          <p:cNvSpPr/>
          <p:nvPr/>
        </p:nvSpPr>
        <p:spPr bwMode="white">
          <a:xfrm>
            <a:off x="8641278" y="3852160"/>
            <a:ext cx="1199138" cy="31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CF98F-B599-4EF7-ACE5-AB0EF0658099}"/>
              </a:ext>
            </a:extLst>
          </p:cNvPr>
          <p:cNvSpPr/>
          <p:nvPr/>
        </p:nvSpPr>
        <p:spPr bwMode="white">
          <a:xfrm>
            <a:off x="4679658" y="4483537"/>
            <a:ext cx="912435" cy="38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386FBD-4B49-EF23-9CE1-5564061CD745}"/>
              </a:ext>
            </a:extLst>
          </p:cNvPr>
          <p:cNvSpPr/>
          <p:nvPr/>
        </p:nvSpPr>
        <p:spPr bwMode="white">
          <a:xfrm>
            <a:off x="7830116" y="4483537"/>
            <a:ext cx="1804474" cy="4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4894C1-E850-D14E-F801-72DECFE8DC87}"/>
              </a:ext>
            </a:extLst>
          </p:cNvPr>
          <p:cNvSpPr/>
          <p:nvPr/>
        </p:nvSpPr>
        <p:spPr bwMode="white">
          <a:xfrm>
            <a:off x="8516774" y="5132408"/>
            <a:ext cx="1683682" cy="88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88FE4B-0591-60EE-730F-AA09CDFDBDDE}"/>
              </a:ext>
            </a:extLst>
          </p:cNvPr>
          <p:cNvSpPr/>
          <p:nvPr/>
        </p:nvSpPr>
        <p:spPr bwMode="white">
          <a:xfrm>
            <a:off x="2495600" y="6207174"/>
            <a:ext cx="1368152" cy="4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18362-210D-341C-711D-D3D28ED3F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96752"/>
            <a:ext cx="10079920" cy="355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2824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0FA01-965D-8587-EDB6-057C3F1B6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2166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E007D-45AD-36F1-A1FB-A98DD46B1A73}"/>
              </a:ext>
            </a:extLst>
          </p:cNvPr>
          <p:cNvSpPr/>
          <p:nvPr/>
        </p:nvSpPr>
        <p:spPr bwMode="white">
          <a:xfrm>
            <a:off x="5605163" y="881986"/>
            <a:ext cx="2045123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A48CB8-6DB5-A955-4BCE-2E89250FA55E}"/>
              </a:ext>
            </a:extLst>
          </p:cNvPr>
          <p:cNvSpPr/>
          <p:nvPr/>
        </p:nvSpPr>
        <p:spPr bwMode="white">
          <a:xfrm>
            <a:off x="5109648" y="1711258"/>
            <a:ext cx="1666731" cy="46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3C24F-CDEB-9F4A-E8DF-AB4C024527B3}"/>
              </a:ext>
            </a:extLst>
          </p:cNvPr>
          <p:cNvSpPr/>
          <p:nvPr/>
        </p:nvSpPr>
        <p:spPr bwMode="white">
          <a:xfrm>
            <a:off x="4136637" y="2549543"/>
            <a:ext cx="1630693" cy="45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DF0754-3CD3-1ED9-7B5E-C6EFF40FFE7B}"/>
              </a:ext>
            </a:extLst>
          </p:cNvPr>
          <p:cNvSpPr/>
          <p:nvPr/>
        </p:nvSpPr>
        <p:spPr bwMode="white">
          <a:xfrm>
            <a:off x="9992718" y="2576585"/>
            <a:ext cx="991028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5E0FDF-9703-BE99-A9EF-485861781EAF}"/>
              </a:ext>
            </a:extLst>
          </p:cNvPr>
          <p:cNvSpPr/>
          <p:nvPr/>
        </p:nvSpPr>
        <p:spPr bwMode="white">
          <a:xfrm>
            <a:off x="1577982" y="3378815"/>
            <a:ext cx="900935" cy="44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5C18B7-372C-1245-0E27-04A8E812AD80}"/>
              </a:ext>
            </a:extLst>
          </p:cNvPr>
          <p:cNvSpPr/>
          <p:nvPr/>
        </p:nvSpPr>
        <p:spPr bwMode="white">
          <a:xfrm>
            <a:off x="4830359" y="3387829"/>
            <a:ext cx="936972" cy="43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00FF47-2D72-B904-9FC4-8E53C4AED89C}"/>
              </a:ext>
            </a:extLst>
          </p:cNvPr>
          <p:cNvSpPr/>
          <p:nvPr/>
        </p:nvSpPr>
        <p:spPr bwMode="white">
          <a:xfrm>
            <a:off x="2560002" y="5911700"/>
            <a:ext cx="1063126" cy="42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434182-50C5-EA81-8074-3F7C688924C4}"/>
              </a:ext>
            </a:extLst>
          </p:cNvPr>
          <p:cNvSpPr/>
          <p:nvPr/>
        </p:nvSpPr>
        <p:spPr bwMode="white">
          <a:xfrm>
            <a:off x="8145801" y="5902686"/>
            <a:ext cx="1381983" cy="44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8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E8FBA-FB60-77BD-F7C5-78A9D0450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9281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114B7-0ADE-DC89-8B71-DD5B3C0C5CBA}"/>
              </a:ext>
            </a:extLst>
          </p:cNvPr>
          <p:cNvSpPr/>
          <p:nvPr/>
        </p:nvSpPr>
        <p:spPr bwMode="white">
          <a:xfrm>
            <a:off x="10033808" y="2940023"/>
            <a:ext cx="278276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7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7B9F9-458C-FDD8-6C90-99EA2FB33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1337E-36E1-E570-842E-CC1D92A51CED}"/>
              </a:ext>
            </a:extLst>
          </p:cNvPr>
          <p:cNvSpPr/>
          <p:nvPr/>
        </p:nvSpPr>
        <p:spPr bwMode="white">
          <a:xfrm>
            <a:off x="3167619" y="3761728"/>
            <a:ext cx="980952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D77F8-266C-6425-0DE3-B7375EF09F8F}"/>
              </a:ext>
            </a:extLst>
          </p:cNvPr>
          <p:cNvSpPr/>
          <p:nvPr/>
        </p:nvSpPr>
        <p:spPr bwMode="white">
          <a:xfrm>
            <a:off x="2824760" y="5514346"/>
            <a:ext cx="8023767" cy="4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8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FBF00-3B3F-A6D9-115C-7720EE0D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9649072" cy="3145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4C3D0-395C-E5C0-8E4C-9E084635855F}"/>
              </a:ext>
            </a:extLst>
          </p:cNvPr>
          <p:cNvSpPr/>
          <p:nvPr/>
        </p:nvSpPr>
        <p:spPr bwMode="white">
          <a:xfrm>
            <a:off x="7680176" y="1601098"/>
            <a:ext cx="1142857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E0248-A440-ABCB-41E5-CE4B7A1AD14C}"/>
              </a:ext>
            </a:extLst>
          </p:cNvPr>
          <p:cNvSpPr/>
          <p:nvPr/>
        </p:nvSpPr>
        <p:spPr bwMode="white">
          <a:xfrm>
            <a:off x="3935760" y="2348880"/>
            <a:ext cx="936104" cy="45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3A79A5-46BA-911A-57F9-5D5E9C8CD3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635871"/>
            <a:ext cx="9649072" cy="314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2DF88-45FD-BFE0-FC51-2A5004BF39DD}"/>
              </a:ext>
            </a:extLst>
          </p:cNvPr>
          <p:cNvSpPr/>
          <p:nvPr/>
        </p:nvSpPr>
        <p:spPr bwMode="white">
          <a:xfrm>
            <a:off x="6168008" y="5949280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0DCAD0D-DCA5-5F3F-1995-CAF304CD6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2975" y="2064246"/>
            <a:ext cx="21240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2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916DA-6759-642F-F9E5-086841999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EB7FF4-A245-57C3-D43B-9845E71FF008}"/>
              </a:ext>
            </a:extLst>
          </p:cNvPr>
          <p:cNvSpPr/>
          <p:nvPr/>
        </p:nvSpPr>
        <p:spPr bwMode="white">
          <a:xfrm>
            <a:off x="7756019" y="1889068"/>
            <a:ext cx="2695238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1B301A-0984-6144-DDCF-6220F83DB3B2}"/>
              </a:ext>
            </a:extLst>
          </p:cNvPr>
          <p:cNvSpPr/>
          <p:nvPr/>
        </p:nvSpPr>
        <p:spPr bwMode="white">
          <a:xfrm>
            <a:off x="2946495" y="3670901"/>
            <a:ext cx="1028571" cy="34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0FC4DD-8A44-E65A-A090-6F1F8EDE3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450" y="3367008"/>
            <a:ext cx="3401486" cy="34672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BE5150F-CEA9-0B33-EE33-18CEBEB10D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450" y="3367008"/>
            <a:ext cx="35242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7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72698-E1BF-7C26-8E84-6A2E2BADF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0E45B-8022-6436-F681-9BB272BB9378}"/>
              </a:ext>
            </a:extLst>
          </p:cNvPr>
          <p:cNvSpPr/>
          <p:nvPr/>
        </p:nvSpPr>
        <p:spPr bwMode="white">
          <a:xfrm>
            <a:off x="10158095" y="3078568"/>
            <a:ext cx="352380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8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F8972-0A81-C834-46A9-49C04FF08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11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71E1A-7C22-1776-A4B4-9045E4411B17}"/>
              </a:ext>
            </a:extLst>
          </p:cNvPr>
          <p:cNvSpPr/>
          <p:nvPr/>
        </p:nvSpPr>
        <p:spPr bwMode="white">
          <a:xfrm>
            <a:off x="1229685" y="2741477"/>
            <a:ext cx="2584832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80B47C6-F03D-1C6D-590D-A1924596B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5" y="3501008"/>
            <a:ext cx="29908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3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2024-08-12T11:21:37Z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