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9" r:id="rId3"/>
    <p:sldId id="358" r:id="rId4"/>
    <p:sldId id="357" r:id="rId5"/>
    <p:sldId id="356" r:id="rId6"/>
    <p:sldId id="355" r:id="rId7"/>
    <p:sldId id="353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D6D35-6066-1529-1D67-0241B0912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852936"/>
            <a:ext cx="10800000" cy="99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97BB8-3D2C-4E3D-3872-795E918B1D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4C3E3-19D8-40A0-9219-5C7FBE98575B}"/>
              </a:ext>
            </a:extLst>
          </p:cNvPr>
          <p:cNvSpPr/>
          <p:nvPr/>
        </p:nvSpPr>
        <p:spPr bwMode="white">
          <a:xfrm>
            <a:off x="10377142" y="3146553"/>
            <a:ext cx="333333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73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E1CE7-DC8B-A1CD-11CA-F35641707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7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B70768-6B71-E462-3216-227A7929B432}"/>
              </a:ext>
            </a:extLst>
          </p:cNvPr>
          <p:cNvSpPr/>
          <p:nvPr/>
        </p:nvSpPr>
        <p:spPr bwMode="white">
          <a:xfrm>
            <a:off x="10415238" y="1752732"/>
            <a:ext cx="266666" cy="2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821A3C-299C-67E0-59A0-91F21C041A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95213"/>
            <a:ext cx="10800000" cy="342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0707E-A694-A10F-7B84-8BB32C9FE1AA}"/>
              </a:ext>
            </a:extLst>
          </p:cNvPr>
          <p:cNvSpPr/>
          <p:nvPr/>
        </p:nvSpPr>
        <p:spPr bwMode="white">
          <a:xfrm>
            <a:off x="10396190" y="5143458"/>
            <a:ext cx="295238" cy="3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79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CCD97-B926-8A63-D2B9-6C3BBBD3C9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093F6-BFEE-7C45-5224-86332A46C02C}"/>
              </a:ext>
            </a:extLst>
          </p:cNvPr>
          <p:cNvSpPr/>
          <p:nvPr/>
        </p:nvSpPr>
        <p:spPr bwMode="white">
          <a:xfrm>
            <a:off x="10396190" y="2391262"/>
            <a:ext cx="304761" cy="28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4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7FA3A-6125-C19A-193F-0E1FB980C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97A40-4409-223A-3E08-7DD8BF97E3C8}"/>
              </a:ext>
            </a:extLst>
          </p:cNvPr>
          <p:cNvSpPr/>
          <p:nvPr/>
        </p:nvSpPr>
        <p:spPr bwMode="white">
          <a:xfrm>
            <a:off x="10396190" y="2419413"/>
            <a:ext cx="295238" cy="2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3B911-F6AF-94BF-D5E8-5EF9E9FA5859}"/>
              </a:ext>
            </a:extLst>
          </p:cNvPr>
          <p:cNvSpPr/>
          <p:nvPr/>
        </p:nvSpPr>
        <p:spPr bwMode="white">
          <a:xfrm>
            <a:off x="10396190" y="4468240"/>
            <a:ext cx="295238" cy="2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9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EC2E8-26BD-B4C8-28B8-A111B64628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84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1526A-DCB4-2D48-A386-D0793C6D1F4B}"/>
              </a:ext>
            </a:extLst>
          </p:cNvPr>
          <p:cNvSpPr/>
          <p:nvPr/>
        </p:nvSpPr>
        <p:spPr bwMode="white">
          <a:xfrm>
            <a:off x="10072724" y="2327190"/>
            <a:ext cx="257245" cy="27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08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5DAA2-03F7-1027-A0C8-070FE8D80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08E45-79AE-960A-C402-D43E7D3A88A5}"/>
              </a:ext>
            </a:extLst>
          </p:cNvPr>
          <p:cNvSpPr/>
          <p:nvPr/>
        </p:nvSpPr>
        <p:spPr bwMode="white">
          <a:xfrm>
            <a:off x="7548571" y="3106710"/>
            <a:ext cx="1761904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F710DD-12E5-2C1D-C877-0C293D0F03B1}"/>
              </a:ext>
            </a:extLst>
          </p:cNvPr>
          <p:cNvSpPr/>
          <p:nvPr/>
        </p:nvSpPr>
        <p:spPr bwMode="white">
          <a:xfrm>
            <a:off x="1320000" y="3831321"/>
            <a:ext cx="380952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C3748D-9F5D-DA34-9B17-8EA41ED16CC0}"/>
              </a:ext>
            </a:extLst>
          </p:cNvPr>
          <p:cNvSpPr/>
          <p:nvPr/>
        </p:nvSpPr>
        <p:spPr bwMode="white">
          <a:xfrm>
            <a:off x="7643809" y="3793184"/>
            <a:ext cx="1628571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30B596-1D5F-B0CF-6E32-CCB6598D204A}"/>
              </a:ext>
            </a:extLst>
          </p:cNvPr>
          <p:cNvSpPr/>
          <p:nvPr/>
        </p:nvSpPr>
        <p:spPr bwMode="white">
          <a:xfrm>
            <a:off x="1310476" y="4470123"/>
            <a:ext cx="4409523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F29AF2-019E-9EA3-64C4-6AE370DA1BC6}"/>
              </a:ext>
            </a:extLst>
          </p:cNvPr>
          <p:cNvSpPr/>
          <p:nvPr/>
        </p:nvSpPr>
        <p:spPr bwMode="white">
          <a:xfrm>
            <a:off x="1720000" y="5156597"/>
            <a:ext cx="1228571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80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F5020-64FA-7BBB-66CA-7A269EC28E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E561150-B0ED-069A-1E68-6625BB5179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95854"/>
            <a:ext cx="10800000" cy="377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5570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17850-DB33-9F48-A4A0-D24CAA5EE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8" y="764704"/>
            <a:ext cx="10092734" cy="5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DAB3A-F631-0C0E-AD63-054756DFFEC1}"/>
              </a:ext>
            </a:extLst>
          </p:cNvPr>
          <p:cNvSpPr/>
          <p:nvPr/>
        </p:nvSpPr>
        <p:spPr bwMode="white">
          <a:xfrm>
            <a:off x="3863752" y="278092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C5FECD-1650-8817-7CDA-78D1C930E6F7}"/>
              </a:ext>
            </a:extLst>
          </p:cNvPr>
          <p:cNvSpPr/>
          <p:nvPr/>
        </p:nvSpPr>
        <p:spPr bwMode="white">
          <a:xfrm>
            <a:off x="9264352" y="3584484"/>
            <a:ext cx="231515" cy="19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DEFB61-50DA-1012-108C-D805CB1C9353}"/>
              </a:ext>
            </a:extLst>
          </p:cNvPr>
          <p:cNvSpPr/>
          <p:nvPr/>
        </p:nvSpPr>
        <p:spPr bwMode="white">
          <a:xfrm>
            <a:off x="1199456" y="407707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51F2C05-51C4-E551-B5DD-EE7F8585DE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344" y="2148862"/>
            <a:ext cx="2841234" cy="1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5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5018C-A185-EB86-C75A-8CF855ADF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827999"/>
            <a:ext cx="10800000" cy="285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54E95-9831-493A-B1F7-9EF17576C86B}"/>
              </a:ext>
            </a:extLst>
          </p:cNvPr>
          <p:cNvSpPr/>
          <p:nvPr/>
        </p:nvSpPr>
        <p:spPr bwMode="white">
          <a:xfrm>
            <a:off x="4946706" y="2523709"/>
            <a:ext cx="333333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68D829-F9DE-DCCB-6A8C-46EF9F21C51A}"/>
              </a:ext>
            </a:extLst>
          </p:cNvPr>
          <p:cNvSpPr/>
          <p:nvPr/>
        </p:nvSpPr>
        <p:spPr bwMode="white">
          <a:xfrm>
            <a:off x="9718135" y="2523709"/>
            <a:ext cx="314284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AA01129-ED24-BCD8-E1F1-3F91042C13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212976"/>
            <a:ext cx="3213132" cy="228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5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E9014-32B2-5A97-E413-56FD5B6BE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629C2-D0BC-8B6A-D178-0937604536F4}"/>
              </a:ext>
            </a:extLst>
          </p:cNvPr>
          <p:cNvSpPr/>
          <p:nvPr/>
        </p:nvSpPr>
        <p:spPr bwMode="white">
          <a:xfrm>
            <a:off x="2567619" y="3724043"/>
            <a:ext cx="752380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00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9EEA0-23E1-A63D-CB3F-B10F8678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3DBFA-ABE6-5E91-41DB-6CFAEC2AFFD8}"/>
              </a:ext>
            </a:extLst>
          </p:cNvPr>
          <p:cNvSpPr/>
          <p:nvPr/>
        </p:nvSpPr>
        <p:spPr bwMode="white">
          <a:xfrm>
            <a:off x="1958095" y="2304600"/>
            <a:ext cx="771428" cy="35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FE3907-742C-56C6-6063-CA0845F0F93F}"/>
              </a:ext>
            </a:extLst>
          </p:cNvPr>
          <p:cNvSpPr/>
          <p:nvPr/>
        </p:nvSpPr>
        <p:spPr bwMode="white">
          <a:xfrm>
            <a:off x="8643809" y="2304600"/>
            <a:ext cx="790476" cy="35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2CCF06-4990-A639-462C-383EACCAD3B8}"/>
              </a:ext>
            </a:extLst>
          </p:cNvPr>
          <p:cNvSpPr/>
          <p:nvPr/>
        </p:nvSpPr>
        <p:spPr bwMode="white">
          <a:xfrm>
            <a:off x="1548571" y="5038695"/>
            <a:ext cx="742857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19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7DFC1-950C-4A09-2104-25777957C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33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2FA69-E089-5C82-D757-BFDDC1BAB809}"/>
              </a:ext>
            </a:extLst>
          </p:cNvPr>
          <p:cNvSpPr/>
          <p:nvPr/>
        </p:nvSpPr>
        <p:spPr bwMode="white">
          <a:xfrm>
            <a:off x="2565543" y="4982281"/>
            <a:ext cx="361904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135461-413D-4109-63AC-E3191DF4045F}"/>
              </a:ext>
            </a:extLst>
          </p:cNvPr>
          <p:cNvSpPr/>
          <p:nvPr/>
        </p:nvSpPr>
        <p:spPr bwMode="white">
          <a:xfrm>
            <a:off x="9365543" y="5611263"/>
            <a:ext cx="800000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11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B58D0-4DB2-0E03-FF0F-333EB5DF7C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8" y="883113"/>
            <a:ext cx="10800000" cy="601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530F0C-6282-B724-AF4E-2C3BB6E83E57}"/>
              </a:ext>
            </a:extLst>
          </p:cNvPr>
          <p:cNvSpPr/>
          <p:nvPr/>
        </p:nvSpPr>
        <p:spPr bwMode="white">
          <a:xfrm>
            <a:off x="7237162" y="1007267"/>
            <a:ext cx="1657142" cy="38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90435A-25B2-A71A-EC57-329A6D9363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0800000" cy="274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4D25E-AAFD-AC84-4172-1371DF5F5CB7}"/>
              </a:ext>
            </a:extLst>
          </p:cNvPr>
          <p:cNvSpPr/>
          <p:nvPr/>
        </p:nvSpPr>
        <p:spPr bwMode="white">
          <a:xfrm>
            <a:off x="5994114" y="2980438"/>
            <a:ext cx="4952380" cy="3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E9C277-5BDF-D786-8A4D-BBFA466A3687}"/>
              </a:ext>
            </a:extLst>
          </p:cNvPr>
          <p:cNvSpPr/>
          <p:nvPr/>
        </p:nvSpPr>
        <p:spPr bwMode="white">
          <a:xfrm>
            <a:off x="1727448" y="3675870"/>
            <a:ext cx="800000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3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D82DB-B1C1-FCD8-B947-16C93C2918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072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3252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2AE73-0B2E-B1DC-4C50-A41848837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3417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8863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FFA13-73DD-28D2-2E7A-79374743C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36" y="832085"/>
            <a:ext cx="10800000" cy="518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3B3CC-8D19-085F-F1D3-EB140299DEFB}"/>
              </a:ext>
            </a:extLst>
          </p:cNvPr>
          <p:cNvSpPr/>
          <p:nvPr/>
        </p:nvSpPr>
        <p:spPr bwMode="white">
          <a:xfrm>
            <a:off x="1055441" y="994160"/>
            <a:ext cx="8006384" cy="42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5B356B-81E4-EC8A-5B0A-7C39E9B143CE}"/>
              </a:ext>
            </a:extLst>
          </p:cNvPr>
          <p:cNvSpPr/>
          <p:nvPr/>
        </p:nvSpPr>
        <p:spPr bwMode="white">
          <a:xfrm>
            <a:off x="1055440" y="1632926"/>
            <a:ext cx="6494216" cy="42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06B807-503B-0644-F29E-ABEF8C071761}"/>
              </a:ext>
            </a:extLst>
          </p:cNvPr>
          <p:cNvSpPr/>
          <p:nvPr/>
        </p:nvSpPr>
        <p:spPr bwMode="white">
          <a:xfrm>
            <a:off x="1055440" y="2271691"/>
            <a:ext cx="8366424" cy="80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E1BAF6-D578-5856-F824-769D013F19D0}"/>
              </a:ext>
            </a:extLst>
          </p:cNvPr>
          <p:cNvSpPr/>
          <p:nvPr/>
        </p:nvSpPr>
        <p:spPr bwMode="white">
          <a:xfrm>
            <a:off x="1055440" y="3291814"/>
            <a:ext cx="9230520" cy="42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A5F211E-294D-FE26-A331-B9164BC227A5}"/>
              </a:ext>
            </a:extLst>
          </p:cNvPr>
          <p:cNvSpPr/>
          <p:nvPr/>
        </p:nvSpPr>
        <p:spPr bwMode="white">
          <a:xfrm>
            <a:off x="1055440" y="3927875"/>
            <a:ext cx="7714285" cy="80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12CFE15-404D-CD18-530C-2CF0AF139BA2}"/>
              </a:ext>
            </a:extLst>
          </p:cNvPr>
          <p:cNvSpPr/>
          <p:nvPr/>
        </p:nvSpPr>
        <p:spPr bwMode="white">
          <a:xfrm>
            <a:off x="1055440" y="4941168"/>
            <a:ext cx="4600000" cy="36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867779-4FCB-FC28-D35C-0595EDD6AA63}"/>
              </a:ext>
            </a:extLst>
          </p:cNvPr>
          <p:cNvSpPr/>
          <p:nvPr/>
        </p:nvSpPr>
        <p:spPr bwMode="white">
          <a:xfrm>
            <a:off x="9099920" y="994160"/>
            <a:ext cx="1891952" cy="35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7" grpId="0" animBg="1"/>
      <p:bldP spid="21" grpId="0" animBg="1"/>
      <p:bldP spid="26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7B021-9DED-6BD6-9620-7314A3BFAD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82A4D78-B767-244E-D738-C5D2F2237F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560143"/>
            <a:ext cx="10800000" cy="70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97870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AF99D-D819-6B45-E1C2-D46671314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63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52B6B-8007-24B8-6C35-BC665F6F5F7D}"/>
              </a:ext>
            </a:extLst>
          </p:cNvPr>
          <p:cNvSpPr/>
          <p:nvPr/>
        </p:nvSpPr>
        <p:spPr bwMode="white">
          <a:xfrm>
            <a:off x="1017345" y="998644"/>
            <a:ext cx="1982312" cy="3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DF8A8B-B0E7-9BAC-42D9-112D94E7D6C6}"/>
              </a:ext>
            </a:extLst>
          </p:cNvPr>
          <p:cNvSpPr/>
          <p:nvPr/>
        </p:nvSpPr>
        <p:spPr bwMode="white">
          <a:xfrm>
            <a:off x="1017345" y="1627322"/>
            <a:ext cx="2342352" cy="3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0B1291-4EE9-875E-017C-62D92AD2AA8D}"/>
              </a:ext>
            </a:extLst>
          </p:cNvPr>
          <p:cNvSpPr/>
          <p:nvPr/>
        </p:nvSpPr>
        <p:spPr bwMode="white">
          <a:xfrm>
            <a:off x="1017344" y="2256001"/>
            <a:ext cx="8600000" cy="4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0605BB-0584-26B9-E245-08E39416ECD1}"/>
              </a:ext>
            </a:extLst>
          </p:cNvPr>
          <p:cNvSpPr/>
          <p:nvPr/>
        </p:nvSpPr>
        <p:spPr bwMode="white">
          <a:xfrm>
            <a:off x="3050339" y="974831"/>
            <a:ext cx="7814624" cy="4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A47F2D-4EBE-893C-1860-0A6EAFD1C213}"/>
              </a:ext>
            </a:extLst>
          </p:cNvPr>
          <p:cNvSpPr/>
          <p:nvPr/>
        </p:nvSpPr>
        <p:spPr bwMode="white">
          <a:xfrm>
            <a:off x="1055440" y="3010532"/>
            <a:ext cx="9809523" cy="171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AB9EEA-2535-D641-D7B6-4F3709880DB6}"/>
              </a:ext>
            </a:extLst>
          </p:cNvPr>
          <p:cNvSpPr/>
          <p:nvPr/>
        </p:nvSpPr>
        <p:spPr bwMode="white">
          <a:xfrm>
            <a:off x="3366344" y="1644352"/>
            <a:ext cx="4169815" cy="3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9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6C866-45BF-F95D-C165-689372C3D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295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35632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44512-1959-5274-DE0A-078E5EF8D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47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77FCE-165C-B56F-6C68-F25B99F76C62}"/>
              </a:ext>
            </a:extLst>
          </p:cNvPr>
          <p:cNvSpPr/>
          <p:nvPr/>
        </p:nvSpPr>
        <p:spPr bwMode="white">
          <a:xfrm>
            <a:off x="1089352" y="3056143"/>
            <a:ext cx="6878856" cy="37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FEE128-B528-3E13-E6E5-6BF6056FFD97}"/>
              </a:ext>
            </a:extLst>
          </p:cNvPr>
          <p:cNvSpPr/>
          <p:nvPr/>
        </p:nvSpPr>
        <p:spPr bwMode="white">
          <a:xfrm>
            <a:off x="8081161" y="3051380"/>
            <a:ext cx="2983391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15E2C7-7AAF-0D79-A1C3-8E7F1ECAA528}"/>
              </a:ext>
            </a:extLst>
          </p:cNvPr>
          <p:cNvSpPr/>
          <p:nvPr/>
        </p:nvSpPr>
        <p:spPr bwMode="white">
          <a:xfrm>
            <a:off x="1199457" y="3892001"/>
            <a:ext cx="2664296" cy="37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2802B2-8282-3A51-8EA5-B2659CD979C5}"/>
              </a:ext>
            </a:extLst>
          </p:cNvPr>
          <p:cNvSpPr/>
          <p:nvPr/>
        </p:nvSpPr>
        <p:spPr bwMode="white">
          <a:xfrm>
            <a:off x="3935762" y="3756799"/>
            <a:ext cx="7128790" cy="68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B04751-C7DC-05BF-3AB6-85B9C76057C4}"/>
              </a:ext>
            </a:extLst>
          </p:cNvPr>
          <p:cNvSpPr/>
          <p:nvPr/>
        </p:nvSpPr>
        <p:spPr bwMode="white">
          <a:xfrm>
            <a:off x="1127448" y="4727859"/>
            <a:ext cx="9057952" cy="68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58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BBBEC-4095-15FE-EA39-943E1F94AF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28" y="792737"/>
            <a:ext cx="10800000" cy="557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8CE25-2B85-C7D4-381E-E303B252E55A}"/>
              </a:ext>
            </a:extLst>
          </p:cNvPr>
          <p:cNvSpPr/>
          <p:nvPr/>
        </p:nvSpPr>
        <p:spPr bwMode="white">
          <a:xfrm>
            <a:off x="859832" y="1059405"/>
            <a:ext cx="6134176" cy="53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AF5EA6-7302-C438-BDE7-8DE3C574EB79}"/>
              </a:ext>
            </a:extLst>
          </p:cNvPr>
          <p:cNvSpPr/>
          <p:nvPr/>
        </p:nvSpPr>
        <p:spPr bwMode="white">
          <a:xfrm>
            <a:off x="7054056" y="1059405"/>
            <a:ext cx="3691490" cy="59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94A06E-2018-C0E1-70EB-59D1D90A9C55}"/>
              </a:ext>
            </a:extLst>
          </p:cNvPr>
          <p:cNvSpPr/>
          <p:nvPr/>
        </p:nvSpPr>
        <p:spPr bwMode="white">
          <a:xfrm>
            <a:off x="897928" y="1916556"/>
            <a:ext cx="9885714" cy="147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3EA412-FE62-EBA1-4F1C-F0F7E6C083BA}"/>
              </a:ext>
            </a:extLst>
          </p:cNvPr>
          <p:cNvSpPr/>
          <p:nvPr/>
        </p:nvSpPr>
        <p:spPr bwMode="white">
          <a:xfrm>
            <a:off x="859832" y="3611808"/>
            <a:ext cx="7718352" cy="33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A2B18B-F6CD-395D-43E4-22EFD3AE9820}"/>
              </a:ext>
            </a:extLst>
          </p:cNvPr>
          <p:cNvSpPr/>
          <p:nvPr/>
        </p:nvSpPr>
        <p:spPr bwMode="white">
          <a:xfrm>
            <a:off x="8616280" y="3602284"/>
            <a:ext cx="2742857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14F069-C8F4-765E-4977-C6CA366CC798}"/>
              </a:ext>
            </a:extLst>
          </p:cNvPr>
          <p:cNvSpPr/>
          <p:nvPr/>
        </p:nvSpPr>
        <p:spPr bwMode="white">
          <a:xfrm>
            <a:off x="897928" y="4208030"/>
            <a:ext cx="6672144" cy="4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73FE1C4-A4E7-0F6C-FC96-1E9465E47B21}"/>
              </a:ext>
            </a:extLst>
          </p:cNvPr>
          <p:cNvSpPr/>
          <p:nvPr/>
        </p:nvSpPr>
        <p:spPr bwMode="white">
          <a:xfrm>
            <a:off x="801320" y="4905906"/>
            <a:ext cx="841904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0531F3-D061-B183-8B95-998999C32729}"/>
              </a:ext>
            </a:extLst>
          </p:cNvPr>
          <p:cNvSpPr/>
          <p:nvPr/>
        </p:nvSpPr>
        <p:spPr bwMode="white">
          <a:xfrm>
            <a:off x="916111" y="5797222"/>
            <a:ext cx="39896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05C53A3-F0A1-969B-D592-5F705E3A710C}"/>
              </a:ext>
            </a:extLst>
          </p:cNvPr>
          <p:cNvSpPr/>
          <p:nvPr/>
        </p:nvSpPr>
        <p:spPr bwMode="white">
          <a:xfrm>
            <a:off x="4943872" y="5877272"/>
            <a:ext cx="44984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46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  <p:bldP spid="17" grpId="0" animBg="1"/>
      <p:bldP spid="25" grpId="0" animBg="1"/>
      <p:bldP spid="2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7A92E-E683-845A-D651-BC3CC03EE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9F598-4E3F-8216-F999-0DEC9DF93A2E}"/>
              </a:ext>
            </a:extLst>
          </p:cNvPr>
          <p:cNvSpPr/>
          <p:nvPr/>
        </p:nvSpPr>
        <p:spPr bwMode="white">
          <a:xfrm>
            <a:off x="6520000" y="2295074"/>
            <a:ext cx="819047" cy="34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5959F-59FF-ADBC-EC60-9D9695CE6E3D}"/>
              </a:ext>
            </a:extLst>
          </p:cNvPr>
          <p:cNvSpPr/>
          <p:nvPr/>
        </p:nvSpPr>
        <p:spPr bwMode="white">
          <a:xfrm>
            <a:off x="9910476" y="2990505"/>
            <a:ext cx="790475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3003C8-3FB3-0FA3-07A6-77AF99274A06}"/>
              </a:ext>
            </a:extLst>
          </p:cNvPr>
          <p:cNvSpPr/>
          <p:nvPr/>
        </p:nvSpPr>
        <p:spPr bwMode="white">
          <a:xfrm>
            <a:off x="10739047" y="3676411"/>
            <a:ext cx="419047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D1A7C7-06AB-B8EF-EB39-2A479AB05775}"/>
              </a:ext>
            </a:extLst>
          </p:cNvPr>
          <p:cNvSpPr/>
          <p:nvPr/>
        </p:nvSpPr>
        <p:spPr bwMode="white">
          <a:xfrm>
            <a:off x="1167619" y="4343263"/>
            <a:ext cx="352380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4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42628-131F-994A-4201-E7060109D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11C54-9147-C923-56D6-44D059D36300}"/>
              </a:ext>
            </a:extLst>
          </p:cNvPr>
          <p:cNvSpPr/>
          <p:nvPr/>
        </p:nvSpPr>
        <p:spPr bwMode="white">
          <a:xfrm>
            <a:off x="4520000" y="1066160"/>
            <a:ext cx="847619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85BE80-CE25-4243-9698-C94125291B6C}"/>
              </a:ext>
            </a:extLst>
          </p:cNvPr>
          <p:cNvSpPr/>
          <p:nvPr/>
        </p:nvSpPr>
        <p:spPr bwMode="white">
          <a:xfrm>
            <a:off x="8329523" y="1066160"/>
            <a:ext cx="828571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67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7D6D0-F6C4-466F-F8D1-E2CA8E4F3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BEF8E-4CB0-63E1-3A48-1E0B28925A9F}"/>
              </a:ext>
            </a:extLst>
          </p:cNvPr>
          <p:cNvSpPr/>
          <p:nvPr/>
        </p:nvSpPr>
        <p:spPr bwMode="white">
          <a:xfrm>
            <a:off x="6624761" y="1695549"/>
            <a:ext cx="1047619" cy="295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85981-A8BE-B453-84ED-FEE900DF4420}"/>
              </a:ext>
            </a:extLst>
          </p:cNvPr>
          <p:cNvSpPr/>
          <p:nvPr/>
        </p:nvSpPr>
        <p:spPr bwMode="white">
          <a:xfrm>
            <a:off x="3234285" y="3020709"/>
            <a:ext cx="828571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85230D-6A24-8AF4-B65E-9D71F016A4A3}"/>
              </a:ext>
            </a:extLst>
          </p:cNvPr>
          <p:cNvSpPr/>
          <p:nvPr/>
        </p:nvSpPr>
        <p:spPr bwMode="white">
          <a:xfrm>
            <a:off x="7996190" y="3716656"/>
            <a:ext cx="819047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90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60D1B-932F-AE74-D121-A89D1B25E0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D7ABBB-B71B-97D3-9F64-471CD51439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348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A60DB-D0AC-9F71-26B4-DC5A2F3041E5}"/>
              </a:ext>
            </a:extLst>
          </p:cNvPr>
          <p:cNvSpPr/>
          <p:nvPr/>
        </p:nvSpPr>
        <p:spPr bwMode="white">
          <a:xfrm>
            <a:off x="7796190" y="3015025"/>
            <a:ext cx="1238095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5B5D9-0D9D-E76C-5DEA-4D5CA923EE9B}"/>
              </a:ext>
            </a:extLst>
          </p:cNvPr>
          <p:cNvSpPr/>
          <p:nvPr/>
        </p:nvSpPr>
        <p:spPr bwMode="white">
          <a:xfrm>
            <a:off x="9253333" y="5093586"/>
            <a:ext cx="828571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13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136A0-99BC-5823-86C1-2464F3B6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1225A-232D-2F37-7B60-6AF3144F551E}"/>
              </a:ext>
            </a:extLst>
          </p:cNvPr>
          <p:cNvSpPr/>
          <p:nvPr/>
        </p:nvSpPr>
        <p:spPr bwMode="white">
          <a:xfrm>
            <a:off x="6358095" y="2344861"/>
            <a:ext cx="809523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B9BAEA-A1B5-6E32-DA02-9C56E54794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636912"/>
            <a:ext cx="3321326" cy="3546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852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29FE2-877E-EF58-16D8-F2D37E69CF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F8B9A-7775-8E19-465C-F6F741A8B3DD}"/>
              </a:ext>
            </a:extLst>
          </p:cNvPr>
          <p:cNvSpPr/>
          <p:nvPr/>
        </p:nvSpPr>
        <p:spPr bwMode="white">
          <a:xfrm>
            <a:off x="5729523" y="3158203"/>
            <a:ext cx="809523" cy="33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44B695-AFD1-FF54-D463-546A4D63A5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694737"/>
            <a:ext cx="2618442" cy="325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088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13263-66E0-0EE2-977D-A8C291DA3A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24C05-4A82-7D44-DA04-0266741121DD}"/>
              </a:ext>
            </a:extLst>
          </p:cNvPr>
          <p:cNvSpPr/>
          <p:nvPr/>
        </p:nvSpPr>
        <p:spPr bwMode="white">
          <a:xfrm>
            <a:off x="3415238" y="3068357"/>
            <a:ext cx="1180952" cy="35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CE6E3E-4C0F-5795-0AC0-F26EDF7B71A3}"/>
              </a:ext>
            </a:extLst>
          </p:cNvPr>
          <p:cNvSpPr/>
          <p:nvPr/>
        </p:nvSpPr>
        <p:spPr bwMode="white">
          <a:xfrm>
            <a:off x="2548571" y="3754765"/>
            <a:ext cx="2457142" cy="3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C18A96-D64F-9E97-18D1-69875556F54D}"/>
              </a:ext>
            </a:extLst>
          </p:cNvPr>
          <p:cNvSpPr/>
          <p:nvPr/>
        </p:nvSpPr>
        <p:spPr bwMode="white">
          <a:xfrm>
            <a:off x="10729523" y="3754765"/>
            <a:ext cx="400001" cy="35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04C257-15FD-1BBD-8103-297FDFB75647}"/>
              </a:ext>
            </a:extLst>
          </p:cNvPr>
          <p:cNvSpPr/>
          <p:nvPr/>
        </p:nvSpPr>
        <p:spPr bwMode="white">
          <a:xfrm>
            <a:off x="1300952" y="4450706"/>
            <a:ext cx="1590476" cy="3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3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2024-08-11T03:57:23Z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