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1" r:id="rId4"/>
    <p:sldId id="350" r:id="rId5"/>
    <p:sldId id="349" r:id="rId6"/>
    <p:sldId id="348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4" r:id="rId18"/>
    <p:sldId id="332" r:id="rId19"/>
    <p:sldId id="329" r:id="rId20"/>
    <p:sldId id="328" r:id="rId21"/>
    <p:sldId id="327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2564904"/>
            <a:ext cx="6419048" cy="8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0029" y="3645024"/>
            <a:ext cx="5914286" cy="6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F5ED20-1561-527D-FBC4-1BE97B0925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800000" cy="252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895B14-DB42-27C9-40EC-D1F469FA633B}"/>
              </a:ext>
            </a:extLst>
          </p:cNvPr>
          <p:cNvSpPr/>
          <p:nvPr/>
        </p:nvSpPr>
        <p:spPr bwMode="white">
          <a:xfrm>
            <a:off x="7671464" y="2732600"/>
            <a:ext cx="2047619" cy="44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EC58D42-2278-79A7-BB5F-3D8872D8EE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688" y="3501008"/>
            <a:ext cx="10471376" cy="285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257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5A2D28-125B-4CA9-4C0D-AB0744FCA1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593574"/>
            <a:ext cx="8305212" cy="6267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925AB2-75FB-B47F-5114-C5DC896BEA07}"/>
              </a:ext>
            </a:extLst>
          </p:cNvPr>
          <p:cNvSpPr/>
          <p:nvPr/>
        </p:nvSpPr>
        <p:spPr bwMode="white">
          <a:xfrm>
            <a:off x="2063552" y="3579945"/>
            <a:ext cx="2376264" cy="42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3773" y="4105153"/>
            <a:ext cx="3932722" cy="273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014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17B11-D639-07FB-04AC-023B70BE6B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0800000" cy="575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612F4D-6B1F-0247-BFFF-46CB9108B3B4}"/>
              </a:ext>
            </a:extLst>
          </p:cNvPr>
          <p:cNvSpPr/>
          <p:nvPr/>
        </p:nvSpPr>
        <p:spPr bwMode="white">
          <a:xfrm>
            <a:off x="1435233" y="2675735"/>
            <a:ext cx="2704761" cy="4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5216" y="3295143"/>
            <a:ext cx="3984448" cy="318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1CC38-AD6D-DF9F-61D1-B0A59113B9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418278"/>
            <a:ext cx="7083176" cy="6439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C2CA27-D927-3E51-E74C-E8BA3FA1B1D9}"/>
              </a:ext>
            </a:extLst>
          </p:cNvPr>
          <p:cNvSpPr/>
          <p:nvPr/>
        </p:nvSpPr>
        <p:spPr bwMode="white">
          <a:xfrm>
            <a:off x="8976320" y="2924944"/>
            <a:ext cx="466892" cy="33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15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79D28B-FB3A-CFE7-0B1B-7B68DE0BED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291B99-07A8-4F39-1D27-8F843D80B42C}"/>
              </a:ext>
            </a:extLst>
          </p:cNvPr>
          <p:cNvSpPr/>
          <p:nvPr/>
        </p:nvSpPr>
        <p:spPr bwMode="white">
          <a:xfrm>
            <a:off x="10300952" y="4230588"/>
            <a:ext cx="371428" cy="37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87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5F6B70-0B4E-8D43-DBC3-BB56B5D017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2813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3851FB-0CFD-7DAF-41AC-8CD09E605DA5}"/>
              </a:ext>
            </a:extLst>
          </p:cNvPr>
          <p:cNvSpPr/>
          <p:nvPr/>
        </p:nvSpPr>
        <p:spPr bwMode="white">
          <a:xfrm>
            <a:off x="9688484" y="4018329"/>
            <a:ext cx="302831" cy="33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11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E0DC2-BA43-846E-02B7-668E272D18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5E80EC-C289-94B0-444B-14E850A8F238}"/>
              </a:ext>
            </a:extLst>
          </p:cNvPr>
          <p:cNvSpPr/>
          <p:nvPr/>
        </p:nvSpPr>
        <p:spPr bwMode="white">
          <a:xfrm>
            <a:off x="10234285" y="2907202"/>
            <a:ext cx="409523" cy="37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FF1CA1A-83CB-7182-3D54-6BF6FC08A7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6" y="3429000"/>
            <a:ext cx="4687400" cy="3146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95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5E61A7-0CE3-EB77-E37D-27A25269DF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6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E3A4B84-2CC2-1DE6-1580-1DB6390BBD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711000"/>
            <a:ext cx="10800000" cy="242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7903CE-5544-3AC2-C02B-D72D1BED724B}"/>
              </a:ext>
            </a:extLst>
          </p:cNvPr>
          <p:cNvSpPr/>
          <p:nvPr/>
        </p:nvSpPr>
        <p:spPr bwMode="white">
          <a:xfrm>
            <a:off x="10144630" y="2722330"/>
            <a:ext cx="323809" cy="37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06A5DA3-43E3-89D2-F5CF-8E08D4B8B88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2713202"/>
            <a:ext cx="4555730" cy="4191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181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11D7DE-D0DA-9640-2377-E501929B8D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7E3999-EF8B-B046-F92E-C12248B7E4BC}"/>
              </a:ext>
            </a:extLst>
          </p:cNvPr>
          <p:cNvSpPr/>
          <p:nvPr/>
        </p:nvSpPr>
        <p:spPr bwMode="white">
          <a:xfrm>
            <a:off x="7367619" y="1888345"/>
            <a:ext cx="733333" cy="41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94B019-2C9E-6C92-EC5E-8D3CFF7E3040}"/>
              </a:ext>
            </a:extLst>
          </p:cNvPr>
          <p:cNvSpPr/>
          <p:nvPr/>
        </p:nvSpPr>
        <p:spPr bwMode="white">
          <a:xfrm>
            <a:off x="1986666" y="2719427"/>
            <a:ext cx="742857" cy="42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785D856-EBA3-CA09-8D02-2439404BD4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36" y="2326413"/>
            <a:ext cx="6097722" cy="4282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009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FEE35A-AB08-4D11-DE27-0BBDA196F0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38639"/>
            <a:ext cx="10177136" cy="3987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A14CE6-4E97-131C-CFEC-0F68EF5D4B54}"/>
              </a:ext>
            </a:extLst>
          </p:cNvPr>
          <p:cNvSpPr/>
          <p:nvPr/>
        </p:nvSpPr>
        <p:spPr bwMode="white">
          <a:xfrm>
            <a:off x="2063552" y="3256384"/>
            <a:ext cx="648072" cy="49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2FE3E7-ACA0-4DE2-E2AA-621481AD2CF1}"/>
              </a:ext>
            </a:extLst>
          </p:cNvPr>
          <p:cNvSpPr/>
          <p:nvPr/>
        </p:nvSpPr>
        <p:spPr bwMode="white">
          <a:xfrm>
            <a:off x="7032104" y="4005064"/>
            <a:ext cx="648072" cy="487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EDDAA16-08AA-AD90-9096-99416B13591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3778387"/>
            <a:ext cx="4265848" cy="308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3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2AB998-9FCA-9C48-0837-85A0E06C0F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20688"/>
            <a:ext cx="8173564" cy="6065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330472-9936-3A6A-F268-459428DBE4AC}"/>
              </a:ext>
            </a:extLst>
          </p:cNvPr>
          <p:cNvSpPr/>
          <p:nvPr/>
        </p:nvSpPr>
        <p:spPr bwMode="white">
          <a:xfrm>
            <a:off x="4967517" y="2348881"/>
            <a:ext cx="912459" cy="43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30E9F4-AC06-76D8-7EDA-15CCE5DEE1C9}"/>
              </a:ext>
            </a:extLst>
          </p:cNvPr>
          <p:cNvSpPr/>
          <p:nvPr/>
        </p:nvSpPr>
        <p:spPr bwMode="white">
          <a:xfrm>
            <a:off x="4439815" y="4269749"/>
            <a:ext cx="953035" cy="36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820A2D-5A28-3D4E-A4FC-158060DDF35A}"/>
              </a:ext>
            </a:extLst>
          </p:cNvPr>
          <p:cNvSpPr/>
          <p:nvPr/>
        </p:nvSpPr>
        <p:spPr bwMode="white">
          <a:xfrm>
            <a:off x="5392851" y="4885101"/>
            <a:ext cx="847165" cy="41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39D353-4257-750B-1C12-1E85F1D8DC43}"/>
              </a:ext>
            </a:extLst>
          </p:cNvPr>
          <p:cNvSpPr/>
          <p:nvPr/>
        </p:nvSpPr>
        <p:spPr bwMode="white">
          <a:xfrm>
            <a:off x="5385878" y="5499112"/>
            <a:ext cx="854138" cy="45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17CE15-F5DD-415A-9A80-F6292429FA1B}"/>
              </a:ext>
            </a:extLst>
          </p:cNvPr>
          <p:cNvSpPr/>
          <p:nvPr/>
        </p:nvSpPr>
        <p:spPr bwMode="white">
          <a:xfrm>
            <a:off x="2855640" y="6165304"/>
            <a:ext cx="936104" cy="42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5C81AE-5320-3DE3-87A0-318D3785E0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20688"/>
            <a:ext cx="9791912" cy="6075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922F38-694E-789F-CFEF-9EF00B8FAC33}"/>
              </a:ext>
            </a:extLst>
          </p:cNvPr>
          <p:cNvSpPr/>
          <p:nvPr/>
        </p:nvSpPr>
        <p:spPr bwMode="white">
          <a:xfrm>
            <a:off x="1631504" y="3068960"/>
            <a:ext cx="27363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744316"/>
            <a:ext cx="4092310" cy="295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68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295693-E988-1724-E274-EEFCC3C203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764704"/>
            <a:ext cx="9195734" cy="5367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FF1B41-73FB-6478-1657-0D7CFB50B4B6}"/>
              </a:ext>
            </a:extLst>
          </p:cNvPr>
          <p:cNvSpPr/>
          <p:nvPr/>
        </p:nvSpPr>
        <p:spPr bwMode="white">
          <a:xfrm>
            <a:off x="8256240" y="5572000"/>
            <a:ext cx="381206" cy="34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611E951-4F31-525D-0A1D-B42C4830E0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2963698"/>
            <a:ext cx="7874230" cy="2590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217AE782-6C2B-2394-665A-4E12AC676D3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021288"/>
            <a:ext cx="10800000" cy="93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501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24A138-F465-5D45-38B3-78D7ADE099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0800000" cy="337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4C7DD1-5C6E-2787-FB49-FD78D5FE463E}"/>
              </a:ext>
            </a:extLst>
          </p:cNvPr>
          <p:cNvSpPr/>
          <p:nvPr/>
        </p:nvSpPr>
        <p:spPr bwMode="white">
          <a:xfrm>
            <a:off x="3606662" y="1968581"/>
            <a:ext cx="980952" cy="41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9D720C-74CD-637D-CB8A-B1B888A52F4F}"/>
              </a:ext>
            </a:extLst>
          </p:cNvPr>
          <p:cNvSpPr/>
          <p:nvPr/>
        </p:nvSpPr>
        <p:spPr bwMode="white">
          <a:xfrm>
            <a:off x="9301900" y="2780186"/>
            <a:ext cx="1089980" cy="42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916652-0869-C3DA-4BD2-CD9D0F12AFC2}"/>
              </a:ext>
            </a:extLst>
          </p:cNvPr>
          <p:cNvSpPr/>
          <p:nvPr/>
        </p:nvSpPr>
        <p:spPr bwMode="white">
          <a:xfrm>
            <a:off x="6749519" y="3610888"/>
            <a:ext cx="1057142" cy="45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666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4F749B-0C30-B31F-F24A-1A7F47C97A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8206772" cy="6006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2F846E-BB1C-0B64-70CD-C72DFAA746CF}"/>
              </a:ext>
            </a:extLst>
          </p:cNvPr>
          <p:cNvSpPr/>
          <p:nvPr/>
        </p:nvSpPr>
        <p:spPr bwMode="white">
          <a:xfrm>
            <a:off x="8982813" y="3812626"/>
            <a:ext cx="497563" cy="40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31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9775AC-EE19-34F4-50E2-66C2A5AFF5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1196752"/>
            <a:ext cx="9025008" cy="286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460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D0A675-68BF-3DF7-1F0E-FC2297B230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04" y="801388"/>
            <a:ext cx="10800000" cy="255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EC58D42-2278-79A7-BB5F-3D8872D8EE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387832"/>
            <a:ext cx="10800000" cy="294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037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2E723A-3CCD-D91A-CE0F-0D0F3740D2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28" y="836712"/>
            <a:ext cx="10800000" cy="2680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B94C88-90FC-6FED-214E-F0E43EABAE84}"/>
              </a:ext>
            </a:extLst>
          </p:cNvPr>
          <p:cNvSpPr/>
          <p:nvPr/>
        </p:nvSpPr>
        <p:spPr bwMode="white">
          <a:xfrm>
            <a:off x="6048575" y="1925545"/>
            <a:ext cx="1869121" cy="43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454D99-0D50-7F90-30F7-21E9C36806B9}"/>
              </a:ext>
            </a:extLst>
          </p:cNvPr>
          <p:cNvSpPr/>
          <p:nvPr/>
        </p:nvSpPr>
        <p:spPr bwMode="white">
          <a:xfrm>
            <a:off x="2305718" y="2801790"/>
            <a:ext cx="1714285" cy="41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EC58D42-2278-79A7-BB5F-3D8872D8EE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968" y="3459994"/>
            <a:ext cx="10800000" cy="294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4075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5824AA-D401-EF2C-7A78-B8BEC8AAB4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800000" cy="3467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0B2847-64EC-BDF2-1146-1494658E9EE1}"/>
              </a:ext>
            </a:extLst>
          </p:cNvPr>
          <p:cNvSpPr/>
          <p:nvPr/>
        </p:nvSpPr>
        <p:spPr bwMode="white">
          <a:xfrm>
            <a:off x="9441733" y="1918495"/>
            <a:ext cx="952380" cy="4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07EE5E-DE3D-85AA-F937-75093990B432}"/>
              </a:ext>
            </a:extLst>
          </p:cNvPr>
          <p:cNvSpPr/>
          <p:nvPr/>
        </p:nvSpPr>
        <p:spPr bwMode="white">
          <a:xfrm>
            <a:off x="9917924" y="2813957"/>
            <a:ext cx="990476" cy="42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012A6F-1EA2-BB77-174C-D113D2715C92}"/>
              </a:ext>
            </a:extLst>
          </p:cNvPr>
          <p:cNvSpPr/>
          <p:nvPr/>
        </p:nvSpPr>
        <p:spPr bwMode="white">
          <a:xfrm>
            <a:off x="1898876" y="3671314"/>
            <a:ext cx="1485714" cy="4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68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03CAA-1532-9C22-40F4-321CD30E59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800000" cy="522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A2BADD-4A43-DEBB-BAF1-054E4EF0B30C}"/>
              </a:ext>
            </a:extLst>
          </p:cNvPr>
          <p:cNvSpPr/>
          <p:nvPr/>
        </p:nvSpPr>
        <p:spPr bwMode="white">
          <a:xfrm>
            <a:off x="6475646" y="1894205"/>
            <a:ext cx="980952" cy="4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33D863-2E11-A7D2-31DE-A8B77D932DF8}"/>
              </a:ext>
            </a:extLst>
          </p:cNvPr>
          <p:cNvSpPr/>
          <p:nvPr/>
        </p:nvSpPr>
        <p:spPr bwMode="white">
          <a:xfrm>
            <a:off x="5789932" y="3599533"/>
            <a:ext cx="1289580" cy="42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F9924D-D351-E37B-E8F8-EE76495B71EB}"/>
              </a:ext>
            </a:extLst>
          </p:cNvPr>
          <p:cNvSpPr/>
          <p:nvPr/>
        </p:nvSpPr>
        <p:spPr bwMode="white">
          <a:xfrm>
            <a:off x="4047075" y="5333441"/>
            <a:ext cx="1009523" cy="47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72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2024-08-12T03:37:07Z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