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6" r:id="rId4"/>
    <p:sldId id="345" r:id="rId5"/>
    <p:sldId id="344" r:id="rId6"/>
    <p:sldId id="343" r:id="rId7"/>
    <p:sldId id="342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48" d="100"/>
          <a:sy n="148" d="100"/>
        </p:scale>
        <p:origin x="108" y="1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A6F6823-1910-8EC8-9C66-D4DE27D396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50" y="2981325"/>
            <a:ext cx="910590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B739BB-D7C6-DAA5-00D2-CD400027C4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896697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D08C1C-94E9-44FC-5757-EF5DDDD131B9}"/>
              </a:ext>
            </a:extLst>
          </p:cNvPr>
          <p:cNvSpPr/>
          <p:nvPr/>
        </p:nvSpPr>
        <p:spPr bwMode="white">
          <a:xfrm>
            <a:off x="9179692" y="2820876"/>
            <a:ext cx="300480" cy="30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517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4B25EB-4501-64C1-E80B-6D02404857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21293"/>
            <a:ext cx="10273136" cy="2950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D03C39-8C3C-C7FB-DFCF-989435FC3742}"/>
              </a:ext>
            </a:extLst>
          </p:cNvPr>
          <p:cNvSpPr/>
          <p:nvPr/>
        </p:nvSpPr>
        <p:spPr bwMode="white">
          <a:xfrm>
            <a:off x="5939046" y="3140968"/>
            <a:ext cx="1085714" cy="39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9E3ACD2-4630-3DEE-AEF8-EB42D4672AA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38791" y="3744139"/>
            <a:ext cx="408622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303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AE23CA-9F52-4339-CB6A-0351AE4394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800000" cy="5601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C3BA7C-2DE2-EAE4-AB20-23E756F089D6}"/>
              </a:ext>
            </a:extLst>
          </p:cNvPr>
          <p:cNvSpPr/>
          <p:nvPr/>
        </p:nvSpPr>
        <p:spPr bwMode="white">
          <a:xfrm>
            <a:off x="8807704" y="1055828"/>
            <a:ext cx="1443553" cy="381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813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AA6EF6-82C5-F010-5536-EB11D0CAB2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27268"/>
            <a:ext cx="8281352" cy="6230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73033D-F924-98E7-BCA7-02FA724E8E61}"/>
              </a:ext>
            </a:extLst>
          </p:cNvPr>
          <p:cNvSpPr/>
          <p:nvPr/>
        </p:nvSpPr>
        <p:spPr bwMode="white">
          <a:xfrm>
            <a:off x="8616280" y="3429000"/>
            <a:ext cx="401314" cy="415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426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D366DB-CA35-DE81-40BB-F9C21B15C5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928136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AC12A9-53DF-0898-EE66-B06B9C7B2CA7}"/>
              </a:ext>
            </a:extLst>
          </p:cNvPr>
          <p:cNvSpPr/>
          <p:nvPr/>
        </p:nvSpPr>
        <p:spPr bwMode="white">
          <a:xfrm>
            <a:off x="9280990" y="2787248"/>
            <a:ext cx="278277" cy="31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835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E57CDF-218D-8CA2-D62B-8B84ED5F0D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650754"/>
            <a:ext cx="6933624" cy="6207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4029D3-1221-FC5A-7602-9792ADC663E7}"/>
              </a:ext>
            </a:extLst>
          </p:cNvPr>
          <p:cNvSpPr/>
          <p:nvPr/>
        </p:nvSpPr>
        <p:spPr bwMode="white">
          <a:xfrm>
            <a:off x="8188742" y="3971174"/>
            <a:ext cx="499546" cy="39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946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7889C3-586E-3849-1480-0D97BFA3F2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440" y="764704"/>
            <a:ext cx="10033120" cy="1668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6FC7E63-2346-CA4E-D9BB-B7238C49712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2418604"/>
            <a:ext cx="10033120" cy="2540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35BAD7-89AD-EE69-F171-4600CE5C0CE3}"/>
              </a:ext>
            </a:extLst>
          </p:cNvPr>
          <p:cNvSpPr/>
          <p:nvPr/>
        </p:nvSpPr>
        <p:spPr bwMode="white">
          <a:xfrm>
            <a:off x="3287688" y="3429000"/>
            <a:ext cx="1224136" cy="465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A5735F-8D92-CAB7-0E33-ED1D1CC69A6A}"/>
              </a:ext>
            </a:extLst>
          </p:cNvPr>
          <p:cNvSpPr/>
          <p:nvPr/>
        </p:nvSpPr>
        <p:spPr bwMode="white">
          <a:xfrm>
            <a:off x="9192344" y="3380398"/>
            <a:ext cx="1152128" cy="465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0EE5229-F2C5-7C02-9B7C-3D5F25995EF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2692318"/>
            <a:ext cx="4667574" cy="4165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86773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43113E-093C-94BB-E853-2720F54065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39" y="620688"/>
            <a:ext cx="8090810" cy="6164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7CD0F8-AE4E-79C6-8BD9-696D269910C9}"/>
              </a:ext>
            </a:extLst>
          </p:cNvPr>
          <p:cNvSpPr/>
          <p:nvPr/>
        </p:nvSpPr>
        <p:spPr bwMode="white">
          <a:xfrm>
            <a:off x="5100844" y="4955714"/>
            <a:ext cx="851139" cy="273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E6AA27-3E93-C0F7-294E-43019C79F9AE}"/>
              </a:ext>
            </a:extLst>
          </p:cNvPr>
          <p:cNvSpPr/>
          <p:nvPr/>
        </p:nvSpPr>
        <p:spPr bwMode="white">
          <a:xfrm>
            <a:off x="1782143" y="5517232"/>
            <a:ext cx="1263607" cy="411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DF3BDB6-B205-B156-90C0-FF1391B0EA8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9" y="3430307"/>
            <a:ext cx="3870182" cy="3067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32680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51C8BE-3914-9EDA-A347-6C3CF5430C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836712"/>
            <a:ext cx="8781606" cy="5683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102272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619488-726B-15EF-2C43-B5FA2366CE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3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6822F6-4F95-AB0B-3E71-1CC0E58FD39E}"/>
              </a:ext>
            </a:extLst>
          </p:cNvPr>
          <p:cNvSpPr/>
          <p:nvPr/>
        </p:nvSpPr>
        <p:spPr bwMode="white">
          <a:xfrm>
            <a:off x="7339047" y="1085347"/>
            <a:ext cx="457142" cy="30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E3AA85-0ED3-4031-1282-EB0A054B0F0F}"/>
              </a:ext>
            </a:extLst>
          </p:cNvPr>
          <p:cNvSpPr/>
          <p:nvPr/>
        </p:nvSpPr>
        <p:spPr bwMode="white">
          <a:xfrm>
            <a:off x="4196190" y="1952706"/>
            <a:ext cx="1251738" cy="400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76064D-FB65-81BA-9B89-3A10E6AF6C7F}"/>
              </a:ext>
            </a:extLst>
          </p:cNvPr>
          <p:cNvSpPr/>
          <p:nvPr/>
        </p:nvSpPr>
        <p:spPr bwMode="white">
          <a:xfrm>
            <a:off x="1847528" y="5546050"/>
            <a:ext cx="4767709" cy="467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998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B0AE58-700A-6F35-D5D7-1A56C876D3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98280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A52550-BBEC-4DF8-EC20-24A844B0E739}"/>
              </a:ext>
            </a:extLst>
          </p:cNvPr>
          <p:cNvSpPr/>
          <p:nvPr/>
        </p:nvSpPr>
        <p:spPr bwMode="white">
          <a:xfrm>
            <a:off x="9480082" y="2379553"/>
            <a:ext cx="468000" cy="416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C3DE2F-ABDB-5662-D68A-6CB4EAC33A56}"/>
              </a:ext>
            </a:extLst>
          </p:cNvPr>
          <p:cNvSpPr/>
          <p:nvPr/>
        </p:nvSpPr>
        <p:spPr bwMode="white">
          <a:xfrm>
            <a:off x="6732749" y="3350330"/>
            <a:ext cx="667333" cy="320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3EF1E3-86BD-D1A3-A2B9-93FE63659B0D}"/>
              </a:ext>
            </a:extLst>
          </p:cNvPr>
          <p:cNvSpPr/>
          <p:nvPr/>
        </p:nvSpPr>
        <p:spPr bwMode="white">
          <a:xfrm>
            <a:off x="8942749" y="3306992"/>
            <a:ext cx="988000" cy="407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85A979-2961-E212-1655-979F10A043EC}"/>
              </a:ext>
            </a:extLst>
          </p:cNvPr>
          <p:cNvSpPr/>
          <p:nvPr/>
        </p:nvSpPr>
        <p:spPr bwMode="white">
          <a:xfrm>
            <a:off x="4791416" y="4364446"/>
            <a:ext cx="615333" cy="225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FECC4DD-5552-3865-C545-23449E562E83}"/>
              </a:ext>
            </a:extLst>
          </p:cNvPr>
          <p:cNvSpPr/>
          <p:nvPr/>
        </p:nvSpPr>
        <p:spPr bwMode="white">
          <a:xfrm>
            <a:off x="4011416" y="6037302"/>
            <a:ext cx="1555928" cy="44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198B4B-C82D-76DA-97A0-DB816A4FFB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800000" cy="36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93BCC3-C357-F104-3639-F7B68CA92512}"/>
              </a:ext>
            </a:extLst>
          </p:cNvPr>
          <p:cNvSpPr/>
          <p:nvPr/>
        </p:nvSpPr>
        <p:spPr bwMode="white">
          <a:xfrm>
            <a:off x="6094694" y="2000823"/>
            <a:ext cx="409523" cy="372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ED8229-2CEF-2321-FC39-ACA3D6B227C5}"/>
              </a:ext>
            </a:extLst>
          </p:cNvPr>
          <p:cNvSpPr/>
          <p:nvPr/>
        </p:nvSpPr>
        <p:spPr bwMode="white">
          <a:xfrm>
            <a:off x="3523264" y="3823324"/>
            <a:ext cx="1564623" cy="391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75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A7A8D4-5D5F-DCCF-480A-4B3634D9C0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0800000" cy="407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28370F-591D-08CE-4F7C-764336A49A6F}"/>
              </a:ext>
            </a:extLst>
          </p:cNvPr>
          <p:cNvSpPr/>
          <p:nvPr/>
        </p:nvSpPr>
        <p:spPr bwMode="white">
          <a:xfrm>
            <a:off x="10339995" y="1132535"/>
            <a:ext cx="542857" cy="46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F2DFE4-D388-2630-D091-2684381EDAF1}"/>
              </a:ext>
            </a:extLst>
          </p:cNvPr>
          <p:cNvSpPr/>
          <p:nvPr/>
        </p:nvSpPr>
        <p:spPr bwMode="white">
          <a:xfrm>
            <a:off x="6635233" y="2201315"/>
            <a:ext cx="314285" cy="353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0A90EA-9F81-4FCC-5B9C-FCE6FC1925CB}"/>
              </a:ext>
            </a:extLst>
          </p:cNvPr>
          <p:cNvSpPr/>
          <p:nvPr/>
        </p:nvSpPr>
        <p:spPr bwMode="white">
          <a:xfrm>
            <a:off x="9463804" y="2141569"/>
            <a:ext cx="885714" cy="412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32DCCB-0B2F-F3F2-055D-58D7EF0CD2CD}"/>
              </a:ext>
            </a:extLst>
          </p:cNvPr>
          <p:cNvSpPr/>
          <p:nvPr/>
        </p:nvSpPr>
        <p:spPr bwMode="white">
          <a:xfrm>
            <a:off x="4349519" y="4138480"/>
            <a:ext cx="1076190" cy="49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240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1CE927-7CF3-471A-4730-519899C67E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29539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943545-91FE-469C-1E36-900FDDB3F44C}"/>
              </a:ext>
            </a:extLst>
          </p:cNvPr>
          <p:cNvSpPr/>
          <p:nvPr/>
        </p:nvSpPr>
        <p:spPr bwMode="white">
          <a:xfrm>
            <a:off x="4087770" y="1081968"/>
            <a:ext cx="1543401" cy="44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22D3A1-1B53-A7B0-C8E1-877D12F0BF92}"/>
              </a:ext>
            </a:extLst>
          </p:cNvPr>
          <p:cNvSpPr/>
          <p:nvPr/>
        </p:nvSpPr>
        <p:spPr bwMode="white">
          <a:xfrm>
            <a:off x="5159073" y="2035746"/>
            <a:ext cx="2015501" cy="454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909C36-BB4E-17ED-966C-71050D34A996}"/>
              </a:ext>
            </a:extLst>
          </p:cNvPr>
          <p:cNvSpPr/>
          <p:nvPr/>
        </p:nvSpPr>
        <p:spPr bwMode="white">
          <a:xfrm>
            <a:off x="3633828" y="3007690"/>
            <a:ext cx="1213435" cy="454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764DC70-9D07-7B7A-9C60-3611859722F0}"/>
              </a:ext>
            </a:extLst>
          </p:cNvPr>
          <p:cNvSpPr/>
          <p:nvPr/>
        </p:nvSpPr>
        <p:spPr bwMode="white">
          <a:xfrm>
            <a:off x="5303912" y="5887188"/>
            <a:ext cx="2061317" cy="454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295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E011ED-5AA3-5F9C-B172-D294B6D494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827460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F300F8-41D1-1913-E8B7-A6943FE53F7A}"/>
              </a:ext>
            </a:extLst>
          </p:cNvPr>
          <p:cNvSpPr/>
          <p:nvPr/>
        </p:nvSpPr>
        <p:spPr bwMode="white">
          <a:xfrm>
            <a:off x="7058426" y="3866569"/>
            <a:ext cx="525371" cy="197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B12FE1-9A21-01ED-869D-1E16B75F3056}"/>
              </a:ext>
            </a:extLst>
          </p:cNvPr>
          <p:cNvSpPr/>
          <p:nvPr/>
        </p:nvSpPr>
        <p:spPr bwMode="white">
          <a:xfrm>
            <a:off x="7058426" y="4559927"/>
            <a:ext cx="554559" cy="270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2D08F1-B6F8-2B61-E92F-C5D3C8686DB1}"/>
              </a:ext>
            </a:extLst>
          </p:cNvPr>
          <p:cNvSpPr/>
          <p:nvPr/>
        </p:nvSpPr>
        <p:spPr bwMode="white">
          <a:xfrm>
            <a:off x="7875671" y="5333569"/>
            <a:ext cx="240795" cy="270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EF6A021-0AD7-934C-6511-B5D3C06CFDD4}"/>
              </a:ext>
            </a:extLst>
          </p:cNvPr>
          <p:cNvSpPr/>
          <p:nvPr/>
        </p:nvSpPr>
        <p:spPr bwMode="white">
          <a:xfrm>
            <a:off x="7467048" y="6093297"/>
            <a:ext cx="678605" cy="283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D39929-2249-5974-FD7B-C227EE13A8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F7D050-E42A-4E86-DD64-473ADF4ADCD4}"/>
              </a:ext>
            </a:extLst>
          </p:cNvPr>
          <p:cNvSpPr/>
          <p:nvPr/>
        </p:nvSpPr>
        <p:spPr bwMode="white">
          <a:xfrm>
            <a:off x="10272380" y="1142768"/>
            <a:ext cx="371428" cy="37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900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278CA3-9CE7-91E6-04F1-30FD9DCF50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233" y="635239"/>
            <a:ext cx="10177136" cy="4611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6A295E-11AE-2A17-50C1-0FA27922AC9C}"/>
              </a:ext>
            </a:extLst>
          </p:cNvPr>
          <p:cNvSpPr/>
          <p:nvPr/>
        </p:nvSpPr>
        <p:spPr bwMode="white">
          <a:xfrm>
            <a:off x="8466296" y="1904492"/>
            <a:ext cx="476190" cy="352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263E4D-7C05-69E3-31FC-C93CC2F21A6F}"/>
              </a:ext>
            </a:extLst>
          </p:cNvPr>
          <p:cNvSpPr/>
          <p:nvPr/>
        </p:nvSpPr>
        <p:spPr bwMode="white">
          <a:xfrm>
            <a:off x="4790810" y="2778900"/>
            <a:ext cx="363118" cy="421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690386-EAA2-4696-FFB3-DAAABB2ABF97}"/>
              </a:ext>
            </a:extLst>
          </p:cNvPr>
          <p:cNvSpPr/>
          <p:nvPr/>
        </p:nvSpPr>
        <p:spPr bwMode="white">
          <a:xfrm>
            <a:off x="6954128" y="2828616"/>
            <a:ext cx="561904" cy="372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8FFD7F-A404-2B7E-E40D-434B68F9854E}"/>
              </a:ext>
            </a:extLst>
          </p:cNvPr>
          <p:cNvSpPr/>
          <p:nvPr/>
        </p:nvSpPr>
        <p:spPr bwMode="white">
          <a:xfrm>
            <a:off x="5802000" y="3729937"/>
            <a:ext cx="2133333" cy="400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C881FA-009D-82D4-7A23-134F92FD927B}"/>
              </a:ext>
            </a:extLst>
          </p:cNvPr>
          <p:cNvSpPr/>
          <p:nvPr/>
        </p:nvSpPr>
        <p:spPr bwMode="white">
          <a:xfrm>
            <a:off x="5189746" y="4568788"/>
            <a:ext cx="900286" cy="452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D5F8049-FE1B-BB29-5241-68498A4E3F8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088" y="4149080"/>
            <a:ext cx="5761194" cy="2489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9268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9D181C-5C39-278E-F69E-B00EC97FA7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8EBA43-B815-757D-3C2B-B8EFC00A3D84}"/>
              </a:ext>
            </a:extLst>
          </p:cNvPr>
          <p:cNvSpPr/>
          <p:nvPr/>
        </p:nvSpPr>
        <p:spPr bwMode="white">
          <a:xfrm>
            <a:off x="1786666" y="2123689"/>
            <a:ext cx="1047619" cy="38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9EDA33-1D19-ACFC-52EC-60DD71ABCFA4}"/>
              </a:ext>
            </a:extLst>
          </p:cNvPr>
          <p:cNvSpPr/>
          <p:nvPr/>
        </p:nvSpPr>
        <p:spPr bwMode="white">
          <a:xfrm>
            <a:off x="7853333" y="2123689"/>
            <a:ext cx="1342857" cy="38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655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A26B19-7698-BFD7-A401-BAD17AACB1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6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340997-CC23-17EF-9CCD-A007F7D1BA0A}"/>
              </a:ext>
            </a:extLst>
          </p:cNvPr>
          <p:cNvSpPr/>
          <p:nvPr/>
        </p:nvSpPr>
        <p:spPr bwMode="white">
          <a:xfrm>
            <a:off x="1805714" y="5096920"/>
            <a:ext cx="1047619" cy="390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351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2024-08-11T12:24:07Z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