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24" r:id="rId3"/>
    <p:sldId id="365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3" r:id="rId12"/>
    <p:sldId id="350" r:id="rId13"/>
    <p:sldId id="348" r:id="rId14"/>
    <p:sldId id="347" r:id="rId16"/>
    <p:sldId id="346" r:id="rId17"/>
    <p:sldId id="345" r:id="rId18"/>
    <p:sldId id="342" r:id="rId19"/>
    <p:sldId id="341" r:id="rId20"/>
    <p:sldId id="340" r:id="rId21"/>
    <p:sldId id="339" r:id="rId22"/>
    <p:sldId id="338" r:id="rId23"/>
    <p:sldId id="337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966D8-CB3E-4F46-84FC-02593A1B1C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61F2E-988C-4A09-9CDC-D303929D17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B61F2E-988C-4A09-9CDC-D303929D17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6604"/>
            <a:ext cx="10800000" cy="100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48571" y="1773801"/>
            <a:ext cx="647619" cy="26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1773801"/>
            <a:ext cx="628571" cy="26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05714" y="2442551"/>
            <a:ext cx="2323809" cy="33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629" y="2638072"/>
            <a:ext cx="5063578" cy="4410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1791986"/>
            <a:ext cx="838095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3252283"/>
            <a:ext cx="409523" cy="3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412776"/>
            <a:ext cx="7642234" cy="554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58138"/>
            <a:ext cx="10800000" cy="6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17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8129" y="2410381"/>
            <a:ext cx="752860" cy="32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3466" y="3860897"/>
            <a:ext cx="2079776" cy="31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652" y="3747456"/>
            <a:ext cx="4142696" cy="3123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116251"/>
            <a:ext cx="295238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970878"/>
            <a:ext cx="295238" cy="29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9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744913"/>
            <a:ext cx="295238" cy="2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564904"/>
            <a:ext cx="4168330" cy="404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490319"/>
            <a:ext cx="304761" cy="2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028202"/>
            <a:ext cx="333333" cy="28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544059"/>
            <a:ext cx="6495820" cy="328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73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7563" y="2356791"/>
            <a:ext cx="283685" cy="28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269473"/>
            <a:ext cx="304761" cy="28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2336694"/>
            <a:ext cx="2447619" cy="38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3119689"/>
            <a:ext cx="361905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428103"/>
            <a:ext cx="5264370" cy="3412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63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3275" y="1062358"/>
            <a:ext cx="288292" cy="27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60383"/>
            <a:ext cx="10800000" cy="260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7178" y="2342908"/>
            <a:ext cx="295238" cy="29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451" y="4005064"/>
            <a:ext cx="5361098" cy="30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1396"/>
            <a:ext cx="10800000" cy="54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4614" y="2990220"/>
            <a:ext cx="285714" cy="295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3138069"/>
            <a:ext cx="3544986" cy="269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72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4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2003" y="1657039"/>
            <a:ext cx="809523" cy="33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4860" y="3068765"/>
            <a:ext cx="323809" cy="2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17716"/>
            <a:ext cx="10800000" cy="57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21772"/>
            <a:ext cx="10800000" cy="3375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9828" y="1483866"/>
            <a:ext cx="866666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7448" y="2160848"/>
            <a:ext cx="361904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6971" y="3533882"/>
            <a:ext cx="419047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4361217"/>
            <a:ext cx="5616624" cy="2350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226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8890" y="2904267"/>
            <a:ext cx="757501" cy="31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0230" y="4863276"/>
            <a:ext cx="378750" cy="28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3796" y="6136180"/>
            <a:ext cx="315625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6265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6287" y="6293723"/>
            <a:ext cx="2510381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29878"/>
            <a:ext cx="10800000" cy="413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9892" y="949252"/>
            <a:ext cx="333333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8939" y="3629434"/>
            <a:ext cx="847619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9416" y="4325709"/>
            <a:ext cx="800000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800" y="4388276"/>
            <a:ext cx="7632850" cy="2434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789656"/>
            <a:ext cx="10800000" cy="223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7928" y="2354104"/>
            <a:ext cx="314285" cy="2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996952"/>
            <a:ext cx="8076554" cy="257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7142" y="2450907"/>
            <a:ext cx="409523" cy="36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3185988"/>
            <a:ext cx="428571" cy="3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564904"/>
            <a:ext cx="5945814" cy="410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999564"/>
            <a:ext cx="790476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1723953"/>
            <a:ext cx="428571" cy="36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2438810"/>
            <a:ext cx="1200000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1694907"/>
            <a:ext cx="580952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2418918"/>
            <a:ext cx="752380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3161982"/>
            <a:ext cx="257142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1904" y="3838361"/>
            <a:ext cx="800000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1771288"/>
            <a:ext cx="761904" cy="3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2447788"/>
            <a:ext cx="828571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752873"/>
            <a:ext cx="342857" cy="2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4761" y="2391704"/>
            <a:ext cx="847619" cy="37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3809" y="2485603"/>
            <a:ext cx="323809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040"/>
            <a:ext cx="10800000" cy="287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1057049"/>
            <a:ext cx="333333" cy="27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1725111"/>
            <a:ext cx="1685714" cy="37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042149"/>
            <a:ext cx="10800000" cy="26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2024-08-13T15:27:27Z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