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377817-5BE2-6835-19E5-3A0D09946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928937"/>
            <a:ext cx="88773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7F2D6-8889-6289-6BE8-4FE78FB630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91485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ED3F9A-C9DD-31FA-4DC6-41CCA891C1A7}"/>
              </a:ext>
            </a:extLst>
          </p:cNvPr>
          <p:cNvSpPr/>
          <p:nvPr/>
        </p:nvSpPr>
        <p:spPr bwMode="white">
          <a:xfrm>
            <a:off x="9834344" y="3226519"/>
            <a:ext cx="274294" cy="30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23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CDD13-D9CE-6651-5CF3-29A5E4C5D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43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50F479-6B40-17C0-7E44-082D05B1F2B7}"/>
              </a:ext>
            </a:extLst>
          </p:cNvPr>
          <p:cNvSpPr/>
          <p:nvPr/>
        </p:nvSpPr>
        <p:spPr bwMode="white">
          <a:xfrm>
            <a:off x="10100741" y="3677661"/>
            <a:ext cx="476190" cy="4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05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CC87D-1805-59DC-3EF3-1579BE5EA7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473878"/>
            <a:ext cx="7429094" cy="638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0B4813-135F-E934-3DA5-D5FA13F3BF58}"/>
              </a:ext>
            </a:extLst>
          </p:cNvPr>
          <p:cNvSpPr/>
          <p:nvPr/>
        </p:nvSpPr>
        <p:spPr bwMode="white">
          <a:xfrm>
            <a:off x="8904312" y="1556792"/>
            <a:ext cx="452337" cy="35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89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DB85D-2E9A-6C48-A45D-61F533D7CF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124744"/>
            <a:ext cx="9697232" cy="3175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270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8B2BB-0090-16DA-D124-79FA8FC361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86499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B6CB5-4BFB-9632-E6EB-642FF6056AC8}"/>
              </a:ext>
            </a:extLst>
          </p:cNvPr>
          <p:cNvSpPr/>
          <p:nvPr/>
        </p:nvSpPr>
        <p:spPr bwMode="white">
          <a:xfrm>
            <a:off x="9058525" y="3077769"/>
            <a:ext cx="297484" cy="29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86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DE167-C46B-34E1-438E-A11CDC0984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006" y="548680"/>
            <a:ext cx="8219988" cy="6250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607C94-6D43-F60E-824D-32FEFEA549EB}"/>
              </a:ext>
            </a:extLst>
          </p:cNvPr>
          <p:cNvSpPr/>
          <p:nvPr/>
        </p:nvSpPr>
        <p:spPr bwMode="white">
          <a:xfrm>
            <a:off x="9120336" y="350100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37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4E8A4-7737-6DCF-73F0-180CE289AF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456" y="594042"/>
            <a:ext cx="9745088" cy="3291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971E47-3B0E-B033-5118-9F8A75EAB1FA}"/>
              </a:ext>
            </a:extLst>
          </p:cNvPr>
          <p:cNvSpPr/>
          <p:nvPr/>
        </p:nvSpPr>
        <p:spPr bwMode="white">
          <a:xfrm>
            <a:off x="9768408" y="2492896"/>
            <a:ext cx="432048" cy="4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6E4573-D700-0ED6-DBF1-01D320D0FB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879634"/>
            <a:ext cx="9745088" cy="310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130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99506-9A16-2B54-2C51-95314186DE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914F20-437B-57DD-EF56-481C1CC30BAB}"/>
              </a:ext>
            </a:extLst>
          </p:cNvPr>
          <p:cNvSpPr/>
          <p:nvPr/>
        </p:nvSpPr>
        <p:spPr bwMode="white">
          <a:xfrm>
            <a:off x="10120000" y="5511046"/>
            <a:ext cx="361904" cy="371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4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1DDB3-1363-D223-348B-9E1FBE257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540" y="908720"/>
            <a:ext cx="10800000" cy="521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98839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720E1-3E96-0F82-DDEF-34CAD1BEC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F4D1AB-3A59-5FE6-5CD2-32154C033D97}"/>
              </a:ext>
            </a:extLst>
          </p:cNvPr>
          <p:cNvSpPr/>
          <p:nvPr/>
        </p:nvSpPr>
        <p:spPr bwMode="white">
          <a:xfrm>
            <a:off x="2624761" y="2926458"/>
            <a:ext cx="523809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EAF377-C782-80B9-0F40-D1DF60FE2DF4}"/>
              </a:ext>
            </a:extLst>
          </p:cNvPr>
          <p:cNvSpPr/>
          <p:nvPr/>
        </p:nvSpPr>
        <p:spPr bwMode="white">
          <a:xfrm>
            <a:off x="8158095" y="3813534"/>
            <a:ext cx="1009523" cy="41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93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A9C3D-9165-D21A-056E-676059C77C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567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306F5C-CBD6-67E2-6C09-96E7D8972A9D}"/>
              </a:ext>
            </a:extLst>
          </p:cNvPr>
          <p:cNvSpPr/>
          <p:nvPr/>
        </p:nvSpPr>
        <p:spPr bwMode="white">
          <a:xfrm>
            <a:off x="8481693" y="2337879"/>
            <a:ext cx="561904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035049-4421-5D17-E767-948230D2F671}"/>
              </a:ext>
            </a:extLst>
          </p:cNvPr>
          <p:cNvSpPr/>
          <p:nvPr/>
        </p:nvSpPr>
        <p:spPr bwMode="white">
          <a:xfrm>
            <a:off x="1891217" y="3205509"/>
            <a:ext cx="1352380" cy="38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476E1-2BCA-B831-FEFF-DBDC1D442636}"/>
              </a:ext>
            </a:extLst>
          </p:cNvPr>
          <p:cNvSpPr/>
          <p:nvPr/>
        </p:nvSpPr>
        <p:spPr bwMode="white">
          <a:xfrm>
            <a:off x="1891217" y="4969373"/>
            <a:ext cx="1352380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D87F47-CBF5-D503-8934-258DF429A828}"/>
              </a:ext>
            </a:extLst>
          </p:cNvPr>
          <p:cNvSpPr/>
          <p:nvPr/>
        </p:nvSpPr>
        <p:spPr bwMode="white">
          <a:xfrm>
            <a:off x="1891217" y="5837003"/>
            <a:ext cx="561904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4D479-B10E-2F45-DC31-83E0D56F05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548680"/>
            <a:ext cx="7893032" cy="616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75A83F-9A68-CC2C-9769-FAC7214A906B}"/>
              </a:ext>
            </a:extLst>
          </p:cNvPr>
          <p:cNvSpPr/>
          <p:nvPr/>
        </p:nvSpPr>
        <p:spPr bwMode="white">
          <a:xfrm>
            <a:off x="9336360" y="6093296"/>
            <a:ext cx="508374" cy="5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537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A6D5D-C258-EEF2-AB66-8B8E04A092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196752"/>
            <a:ext cx="9025008" cy="3737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189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B56CF-C9CF-6140-C232-E848E35A86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3086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20171-8024-EE06-1242-571AD19734B0}"/>
              </a:ext>
            </a:extLst>
          </p:cNvPr>
          <p:cNvSpPr/>
          <p:nvPr/>
        </p:nvSpPr>
        <p:spPr bwMode="white">
          <a:xfrm>
            <a:off x="9590721" y="973950"/>
            <a:ext cx="1581750" cy="45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AF7D9A-B639-ED83-359A-A2D9CE327D65}"/>
              </a:ext>
            </a:extLst>
          </p:cNvPr>
          <p:cNvSpPr/>
          <p:nvPr/>
        </p:nvSpPr>
        <p:spPr bwMode="white">
          <a:xfrm>
            <a:off x="1663788" y="1781529"/>
            <a:ext cx="663196" cy="47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BE749A-96FD-2CD9-E289-98625738A0EB}"/>
              </a:ext>
            </a:extLst>
          </p:cNvPr>
          <p:cNvSpPr/>
          <p:nvPr/>
        </p:nvSpPr>
        <p:spPr bwMode="white">
          <a:xfrm>
            <a:off x="10117971" y="1810936"/>
            <a:ext cx="981776" cy="45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029F47-D015-22B8-2A24-87FC33E53EE4}"/>
              </a:ext>
            </a:extLst>
          </p:cNvPr>
          <p:cNvSpPr/>
          <p:nvPr/>
        </p:nvSpPr>
        <p:spPr bwMode="white">
          <a:xfrm>
            <a:off x="1636517" y="2647922"/>
            <a:ext cx="2936237" cy="4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0AA03F-1AB8-6935-6CBD-221D43CFC851}"/>
              </a:ext>
            </a:extLst>
          </p:cNvPr>
          <p:cNvSpPr/>
          <p:nvPr/>
        </p:nvSpPr>
        <p:spPr bwMode="white">
          <a:xfrm>
            <a:off x="2038953" y="3475810"/>
            <a:ext cx="2888332" cy="45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E5234B-6894-8197-DF62-80E6F4785A10}"/>
              </a:ext>
            </a:extLst>
          </p:cNvPr>
          <p:cNvSpPr/>
          <p:nvPr/>
        </p:nvSpPr>
        <p:spPr bwMode="white">
          <a:xfrm>
            <a:off x="4545483" y="5140685"/>
            <a:ext cx="1018138" cy="45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402E7F-A246-09CA-9338-C7F8A5410DF4}"/>
              </a:ext>
            </a:extLst>
          </p:cNvPr>
          <p:cNvSpPr/>
          <p:nvPr/>
        </p:nvSpPr>
        <p:spPr bwMode="white">
          <a:xfrm>
            <a:off x="6963561" y="5149783"/>
            <a:ext cx="990866" cy="45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33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41946-3032-F8AF-CF59-5D48C407CF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3572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9D7D4B-3E99-A95C-677D-5B109F66452A}"/>
              </a:ext>
            </a:extLst>
          </p:cNvPr>
          <p:cNvSpPr/>
          <p:nvPr/>
        </p:nvSpPr>
        <p:spPr bwMode="white">
          <a:xfrm>
            <a:off x="9813309" y="3075590"/>
            <a:ext cx="280552" cy="32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27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E36FE-E1C0-4024-EC73-E8FB1B01E0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2C4EE1-77E5-2D2B-9BD8-4E9EB1A8CA3F}"/>
              </a:ext>
            </a:extLst>
          </p:cNvPr>
          <p:cNvSpPr/>
          <p:nvPr/>
        </p:nvSpPr>
        <p:spPr bwMode="white">
          <a:xfrm>
            <a:off x="10291428" y="4586377"/>
            <a:ext cx="333333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77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CD048-DC79-26FD-CE03-7422D1AEF9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4703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0927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4F59A-C0F1-603C-574F-0B802973FC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9E63DFB-960A-6861-1920-B45D5E9192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56792"/>
            <a:ext cx="10800000" cy="51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A8556D-1528-5E26-D984-2B4615BEED6D}"/>
              </a:ext>
            </a:extLst>
          </p:cNvPr>
          <p:cNvSpPr/>
          <p:nvPr/>
        </p:nvSpPr>
        <p:spPr bwMode="white">
          <a:xfrm>
            <a:off x="5904217" y="3435189"/>
            <a:ext cx="1561904" cy="46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3E140C-EC57-8650-0EFC-7C9E29A85F58}"/>
              </a:ext>
            </a:extLst>
          </p:cNvPr>
          <p:cNvSpPr/>
          <p:nvPr/>
        </p:nvSpPr>
        <p:spPr bwMode="white">
          <a:xfrm>
            <a:off x="8628026" y="5157193"/>
            <a:ext cx="1212389" cy="49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79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EEEFF-24F1-1464-CD63-67B1AA7DEC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651" y="692696"/>
            <a:ext cx="90066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33339F-66DA-367D-6097-053E73C591E3}"/>
              </a:ext>
            </a:extLst>
          </p:cNvPr>
          <p:cNvSpPr/>
          <p:nvPr/>
        </p:nvSpPr>
        <p:spPr bwMode="white">
          <a:xfrm>
            <a:off x="9463583" y="1766110"/>
            <a:ext cx="293869" cy="31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7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CC2BF-ADDC-6131-3A17-0EAF523ED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4537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62C19F-6D04-5CF8-A7B6-7D40538DB1CE}"/>
              </a:ext>
            </a:extLst>
          </p:cNvPr>
          <p:cNvSpPr/>
          <p:nvPr/>
        </p:nvSpPr>
        <p:spPr bwMode="white">
          <a:xfrm>
            <a:off x="10316561" y="2657922"/>
            <a:ext cx="331866" cy="36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71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2024-08-12T13:32:12Z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