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4" d="100"/>
          <a:sy n="154" d="100"/>
        </p:scale>
        <p:origin x="1140" y="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286C157-1B64-A468-3A5D-6D4CCD26FA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3009900"/>
            <a:ext cx="98012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816DB8-7746-B6D8-C5CF-398FCFC324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69" y="984169"/>
            <a:ext cx="8801104" cy="4810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A76AC58-FDB6-4796-51B5-1B9B74EEA2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3628" y="984169"/>
            <a:ext cx="2328996" cy="241776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CF30B4B-DB8F-8FF4-7493-8D4BE475E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7573" y="3425484"/>
            <a:ext cx="2941106" cy="278153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CC3290-5E74-1159-0164-BBBF0ADE58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80728"/>
            <a:ext cx="9889104" cy="4744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3421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4D792-749C-A7F0-B18F-4223B1F052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887" y="800907"/>
            <a:ext cx="97907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080014-622E-CCC0-C6C7-46208C90641F}"/>
              </a:ext>
            </a:extLst>
          </p:cNvPr>
          <p:cNvSpPr/>
          <p:nvPr/>
        </p:nvSpPr>
        <p:spPr bwMode="white">
          <a:xfrm>
            <a:off x="1143351" y="1102827"/>
            <a:ext cx="8938928" cy="44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BC086CA-5B0D-5B48-8D08-92D377DF2B42}"/>
              </a:ext>
            </a:extLst>
          </p:cNvPr>
          <p:cNvSpPr/>
          <p:nvPr/>
        </p:nvSpPr>
        <p:spPr bwMode="white">
          <a:xfrm>
            <a:off x="1192056" y="1961748"/>
            <a:ext cx="6297935" cy="44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2B8856E-F45B-D367-5885-E11C693063F1}"/>
              </a:ext>
            </a:extLst>
          </p:cNvPr>
          <p:cNvSpPr/>
          <p:nvPr/>
        </p:nvSpPr>
        <p:spPr bwMode="white">
          <a:xfrm>
            <a:off x="7537442" y="1887097"/>
            <a:ext cx="2448272" cy="5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BF23947-FB3C-9BC8-F64F-237F12748381}"/>
              </a:ext>
            </a:extLst>
          </p:cNvPr>
          <p:cNvSpPr/>
          <p:nvPr/>
        </p:nvSpPr>
        <p:spPr bwMode="white">
          <a:xfrm>
            <a:off x="1206796" y="2843740"/>
            <a:ext cx="691131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8B8C2358-6CD3-08AC-D748-B8C4EF71522B}"/>
              </a:ext>
            </a:extLst>
          </p:cNvPr>
          <p:cNvSpPr/>
          <p:nvPr/>
        </p:nvSpPr>
        <p:spPr bwMode="white">
          <a:xfrm>
            <a:off x="1199456" y="4293096"/>
            <a:ext cx="8778918" cy="229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23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31" grpId="0" animBg="1"/>
      <p:bldP spid="32" grpId="0" animBg="1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06E7CA-A4F5-8003-174D-02D56C49F9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438" y="476672"/>
            <a:ext cx="7849124" cy="4367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5EFC11D-767F-71C3-29D2-34017E8ADE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898" y="4848739"/>
            <a:ext cx="8038922" cy="2269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9407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3FACA5-C2CA-78DF-461D-2D367768CE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764704"/>
            <a:ext cx="71262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82E019-58D6-3823-05DD-FA3A6E8B566D}"/>
              </a:ext>
            </a:extLst>
          </p:cNvPr>
          <p:cNvSpPr/>
          <p:nvPr/>
        </p:nvSpPr>
        <p:spPr bwMode="white">
          <a:xfrm>
            <a:off x="2326447" y="845426"/>
            <a:ext cx="6337242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34BCBF76-4BD7-73B1-D6DA-8F83F429B1FF}"/>
              </a:ext>
            </a:extLst>
          </p:cNvPr>
          <p:cNvSpPr/>
          <p:nvPr/>
        </p:nvSpPr>
        <p:spPr bwMode="white">
          <a:xfrm>
            <a:off x="2326447" y="2803510"/>
            <a:ext cx="1288669" cy="29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06C724E2-2404-BA23-C983-481C3589B73D}"/>
              </a:ext>
            </a:extLst>
          </p:cNvPr>
          <p:cNvSpPr/>
          <p:nvPr/>
        </p:nvSpPr>
        <p:spPr bwMode="white">
          <a:xfrm>
            <a:off x="3640253" y="2803510"/>
            <a:ext cx="2095707" cy="32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035444DC-B6FA-CEE3-46EF-A3C3B6254C3F}"/>
              </a:ext>
            </a:extLst>
          </p:cNvPr>
          <p:cNvSpPr/>
          <p:nvPr/>
        </p:nvSpPr>
        <p:spPr bwMode="white">
          <a:xfrm>
            <a:off x="5761096" y="2803509"/>
            <a:ext cx="2815789" cy="29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74170112-F8B3-546B-5ECE-1FA3F94E1920}"/>
              </a:ext>
            </a:extLst>
          </p:cNvPr>
          <p:cNvSpPr/>
          <p:nvPr/>
        </p:nvSpPr>
        <p:spPr bwMode="white">
          <a:xfrm>
            <a:off x="2295210" y="3386974"/>
            <a:ext cx="6312105" cy="100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>
            <a:extLst>
              <a:ext uri="{FF2B5EF4-FFF2-40B4-BE49-F238E27FC236}">
                <a16:creationId xmlns:a16="http://schemas.microsoft.com/office/drawing/2014/main" id="{BB524B66-F190-5750-DC11-D2740AB57ABC}"/>
              </a:ext>
            </a:extLst>
          </p:cNvPr>
          <p:cNvSpPr/>
          <p:nvPr/>
        </p:nvSpPr>
        <p:spPr bwMode="white">
          <a:xfrm>
            <a:off x="2427624" y="4797152"/>
            <a:ext cx="4892512" cy="40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AC04520-0A28-E0B7-B86A-D766757DD0E8}"/>
              </a:ext>
            </a:extLst>
          </p:cNvPr>
          <p:cNvSpPr/>
          <p:nvPr/>
        </p:nvSpPr>
        <p:spPr bwMode="white">
          <a:xfrm>
            <a:off x="7396176" y="4703971"/>
            <a:ext cx="1364120" cy="59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>
            <a:extLst>
              <a:ext uri="{FF2B5EF4-FFF2-40B4-BE49-F238E27FC236}">
                <a16:creationId xmlns:a16="http://schemas.microsoft.com/office/drawing/2014/main" id="{E8EB458C-3210-B789-4128-B21A75CADE86}"/>
              </a:ext>
            </a:extLst>
          </p:cNvPr>
          <p:cNvSpPr/>
          <p:nvPr/>
        </p:nvSpPr>
        <p:spPr bwMode="white">
          <a:xfrm>
            <a:off x="2363146" y="5589240"/>
            <a:ext cx="6541166" cy="1043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7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2" grpId="0" animBg="1"/>
      <p:bldP spid="46" grpId="0" animBg="1"/>
      <p:bldP spid="56" grpId="0" animBg="1"/>
      <p:bldP spid="57" grpId="0" animBg="1"/>
      <p:bldP spid="64" grpId="0" animBg="1"/>
      <p:bldP spid="2" grpId="0" animBg="1"/>
      <p:bldP spid="6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0DF48-1C36-E828-24B3-603AC2EA15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2005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37724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D5082-6C4D-220A-2C73-4693020309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8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A626BC-9521-A3FC-ACB2-B1D67FCE82EA}"/>
              </a:ext>
            </a:extLst>
          </p:cNvPr>
          <p:cNvSpPr/>
          <p:nvPr/>
        </p:nvSpPr>
        <p:spPr bwMode="white">
          <a:xfrm>
            <a:off x="681904" y="942384"/>
            <a:ext cx="9734576" cy="614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AD80D40-3FAE-ED63-1CD4-F24B2977BBFC}"/>
              </a:ext>
            </a:extLst>
          </p:cNvPr>
          <p:cNvSpPr/>
          <p:nvPr/>
        </p:nvSpPr>
        <p:spPr bwMode="white">
          <a:xfrm>
            <a:off x="655841" y="2132856"/>
            <a:ext cx="29198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4480380-5D7E-6322-400D-A2F6EB46135C}"/>
              </a:ext>
            </a:extLst>
          </p:cNvPr>
          <p:cNvSpPr/>
          <p:nvPr/>
        </p:nvSpPr>
        <p:spPr bwMode="white">
          <a:xfrm>
            <a:off x="740459" y="3429001"/>
            <a:ext cx="9604013" cy="111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0E2EEB7-603F-B2B5-4D05-6426877222C6}"/>
              </a:ext>
            </a:extLst>
          </p:cNvPr>
          <p:cNvSpPr/>
          <p:nvPr/>
        </p:nvSpPr>
        <p:spPr bwMode="white">
          <a:xfrm>
            <a:off x="839416" y="4851840"/>
            <a:ext cx="7848872" cy="59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710C1F4-5C24-AE82-84C4-A066E01343C0}"/>
              </a:ext>
            </a:extLst>
          </p:cNvPr>
          <p:cNvSpPr/>
          <p:nvPr/>
        </p:nvSpPr>
        <p:spPr bwMode="white">
          <a:xfrm>
            <a:off x="3719736" y="1950263"/>
            <a:ext cx="6624736" cy="974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ACFCCF3A-104C-8156-B69B-C681E9ED73D8}"/>
              </a:ext>
            </a:extLst>
          </p:cNvPr>
          <p:cNvSpPr/>
          <p:nvPr/>
        </p:nvSpPr>
        <p:spPr bwMode="white">
          <a:xfrm>
            <a:off x="8752446" y="4851840"/>
            <a:ext cx="1592025" cy="59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BDF8A96-C797-7852-4D08-4AFCA021BBF6}"/>
              </a:ext>
            </a:extLst>
          </p:cNvPr>
          <p:cNvSpPr/>
          <p:nvPr/>
        </p:nvSpPr>
        <p:spPr bwMode="white">
          <a:xfrm>
            <a:off x="750737" y="5733309"/>
            <a:ext cx="7289479" cy="59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09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26" grpId="0" animBg="1"/>
      <p:bldP spid="30" grpId="0" animBg="1"/>
      <p:bldP spid="2" grpId="0" animBg="1"/>
      <p:bldP spid="36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53014-C6E7-EB98-F42A-E288CC3391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99683"/>
            <a:ext cx="10800000" cy="4244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679431-5AD3-A5DA-0851-623A62A44A62}"/>
              </a:ext>
            </a:extLst>
          </p:cNvPr>
          <p:cNvSpPr/>
          <p:nvPr/>
        </p:nvSpPr>
        <p:spPr bwMode="white">
          <a:xfrm>
            <a:off x="983432" y="1065715"/>
            <a:ext cx="9865096" cy="63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CBFED7-2DD2-7D39-02D4-061290F72978}"/>
              </a:ext>
            </a:extLst>
          </p:cNvPr>
          <p:cNvSpPr/>
          <p:nvPr/>
        </p:nvSpPr>
        <p:spPr bwMode="white">
          <a:xfrm>
            <a:off x="1127448" y="2060850"/>
            <a:ext cx="6408712" cy="56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37B1AF8-B019-0327-67C4-DC59778CD1A8}"/>
              </a:ext>
            </a:extLst>
          </p:cNvPr>
          <p:cNvSpPr/>
          <p:nvPr/>
        </p:nvSpPr>
        <p:spPr bwMode="white">
          <a:xfrm>
            <a:off x="7680176" y="2060849"/>
            <a:ext cx="3168352" cy="56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9201E70-CCE5-6DE8-CB5F-C32679AFA69D}"/>
              </a:ext>
            </a:extLst>
          </p:cNvPr>
          <p:cNvSpPr/>
          <p:nvPr/>
        </p:nvSpPr>
        <p:spPr bwMode="white">
          <a:xfrm>
            <a:off x="1171836" y="3156585"/>
            <a:ext cx="9748699" cy="208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467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24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2024-08-11T02:59:41Z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