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2" r:id="rId2"/>
    <p:sldId id="331" r:id="rId3"/>
    <p:sldId id="330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7AADE06-9CF6-BE61-417C-4C8918F77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2981325"/>
            <a:ext cx="48577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216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90C9F-118B-7965-1573-AB241E454C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567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C09E6B-36E1-FAB2-07A8-5D5F796783C2}"/>
              </a:ext>
            </a:extLst>
          </p:cNvPr>
          <p:cNvSpPr/>
          <p:nvPr/>
        </p:nvSpPr>
        <p:spPr bwMode="white">
          <a:xfrm>
            <a:off x="10157884" y="2031894"/>
            <a:ext cx="457142" cy="4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65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026139-25E4-5BDE-F4FC-040A794257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EB870B-A223-00E6-1B94-BE8ACCF99521}"/>
              </a:ext>
            </a:extLst>
          </p:cNvPr>
          <p:cNvSpPr/>
          <p:nvPr/>
        </p:nvSpPr>
        <p:spPr bwMode="white">
          <a:xfrm>
            <a:off x="10186666" y="2059858"/>
            <a:ext cx="361904" cy="42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6FFDDB-0C19-BE64-3526-EA908E4E73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564904"/>
            <a:ext cx="10800000" cy="98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386C344-BB09-22BD-5DB0-A0040CD8000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529518"/>
            <a:ext cx="10800000" cy="2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7931A68-B29B-DBD0-B430-6A756AEB951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2996952"/>
            <a:ext cx="6669620" cy="2818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004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2545D-6DF9-24A8-A395-187F8BA829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92696"/>
            <a:ext cx="9547142" cy="574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64796D-4985-59D6-DB0E-3B22EACFC473}"/>
              </a:ext>
            </a:extLst>
          </p:cNvPr>
          <p:cNvSpPr/>
          <p:nvPr/>
        </p:nvSpPr>
        <p:spPr bwMode="white">
          <a:xfrm>
            <a:off x="1412369" y="2450155"/>
            <a:ext cx="490129" cy="56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79C74E-A0EA-B2E1-6261-FA35E3DEFD97}"/>
              </a:ext>
            </a:extLst>
          </p:cNvPr>
          <p:cNvSpPr/>
          <p:nvPr/>
        </p:nvSpPr>
        <p:spPr bwMode="white">
          <a:xfrm>
            <a:off x="1403770" y="4076329"/>
            <a:ext cx="997457" cy="56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9F1CA5-8E5C-55F8-9DF2-4D7528D72F7E}"/>
              </a:ext>
            </a:extLst>
          </p:cNvPr>
          <p:cNvSpPr/>
          <p:nvPr/>
        </p:nvSpPr>
        <p:spPr bwMode="white">
          <a:xfrm>
            <a:off x="6528048" y="5726495"/>
            <a:ext cx="1584176" cy="51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43F8254-8F6A-B021-E0FA-500349FC2C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4869160"/>
            <a:ext cx="4944544" cy="185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29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2024-08-11T01:24:33Z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