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63" r:id="rId3"/>
    <p:sldId id="359" r:id="rId4"/>
    <p:sldId id="358" r:id="rId5"/>
    <p:sldId id="357" r:id="rId6"/>
    <p:sldId id="356" r:id="rId7"/>
    <p:sldId id="353" r:id="rId8"/>
    <p:sldId id="352" r:id="rId9"/>
    <p:sldId id="349" r:id="rId10"/>
    <p:sldId id="348" r:id="rId11"/>
    <p:sldId id="347" r:id="rId12"/>
    <p:sldId id="346" r:id="rId13"/>
    <p:sldId id="343" r:id="rId14"/>
    <p:sldId id="342" r:id="rId15"/>
    <p:sldId id="341" r:id="rId16"/>
    <p:sldId id="340" r:id="rId17"/>
    <p:sldId id="338" r:id="rId18"/>
    <p:sldId id="337" r:id="rId19"/>
    <p:sldId id="335" r:id="rId20"/>
    <p:sldId id="334" r:id="rId21"/>
    <p:sldId id="333" r:id="rId22"/>
    <p:sldId id="332" r:id="rId23"/>
    <p:sldId id="331" r:id="rId24"/>
    <p:sldId id="330" r:id="rId25"/>
    <p:sldId id="328" r:id="rId26"/>
    <p:sldId id="327" r:id="rId27"/>
    <p:sldId id="326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48" d="100"/>
          <a:sy n="148" d="100"/>
        </p:scale>
        <p:origin x="288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C3C1B5-4E3B-E7EE-F812-5CF749A076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2996952"/>
            <a:ext cx="10800000" cy="932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71FA2E-AD3A-12E4-F5BB-D42BC13440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2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14C053-63FF-013D-F191-D4A3F64B733D}"/>
              </a:ext>
            </a:extLst>
          </p:cNvPr>
          <p:cNvSpPr/>
          <p:nvPr/>
        </p:nvSpPr>
        <p:spPr bwMode="white">
          <a:xfrm>
            <a:off x="8872380" y="1752485"/>
            <a:ext cx="2104761" cy="31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5CAB589-754A-6D26-EEB6-6C1A51CDEB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233989"/>
            <a:ext cx="2858938" cy="301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967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B7A1B7-EDCA-CCA9-EFE2-2063B7403B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431" y="764704"/>
            <a:ext cx="91831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E7A68B-418D-6CD8-11C6-FCB9992C0D36}"/>
              </a:ext>
            </a:extLst>
          </p:cNvPr>
          <p:cNvSpPr/>
          <p:nvPr/>
        </p:nvSpPr>
        <p:spPr bwMode="white">
          <a:xfrm>
            <a:off x="9715808" y="2709897"/>
            <a:ext cx="283430" cy="24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6F096C-3C93-0051-1E0F-4CB7C9F35040}"/>
              </a:ext>
            </a:extLst>
          </p:cNvPr>
          <p:cNvSpPr/>
          <p:nvPr/>
        </p:nvSpPr>
        <p:spPr bwMode="white">
          <a:xfrm>
            <a:off x="9732004" y="5652002"/>
            <a:ext cx="259136" cy="25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52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71BDC4-4CFB-9581-0E89-CEA9E43520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7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D2D2E6-9213-5407-AB9E-0B9CACF3C7BC}"/>
              </a:ext>
            </a:extLst>
          </p:cNvPr>
          <p:cNvSpPr/>
          <p:nvPr/>
        </p:nvSpPr>
        <p:spPr bwMode="white">
          <a:xfrm>
            <a:off x="10396190" y="2440893"/>
            <a:ext cx="295238" cy="29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990B4FB-C670-CA7C-6688-CF8E555D275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1844824"/>
            <a:ext cx="7037864" cy="4005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428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2723F5-0D0F-ED43-5BFD-573BCF82F1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988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83003E-BE93-4503-AB2C-E9B75D5E6DDF}"/>
              </a:ext>
            </a:extLst>
          </p:cNvPr>
          <p:cNvSpPr/>
          <p:nvPr/>
        </p:nvSpPr>
        <p:spPr bwMode="white">
          <a:xfrm>
            <a:off x="9767964" y="1710874"/>
            <a:ext cx="284975" cy="267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1E3DCE-B3D4-AFD9-823C-D9B55AD4DB52}"/>
              </a:ext>
            </a:extLst>
          </p:cNvPr>
          <p:cNvSpPr/>
          <p:nvPr/>
        </p:nvSpPr>
        <p:spPr bwMode="white">
          <a:xfrm>
            <a:off x="9767964" y="4957002"/>
            <a:ext cx="284975" cy="267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51F96B3-C7C2-8D17-0580-3725A946C00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88" y="2012195"/>
            <a:ext cx="5464370" cy="306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419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0BA056-1D6B-EFC8-6E1F-AA89E589CF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0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58F10B-919A-DA74-313F-378338DBF965}"/>
              </a:ext>
            </a:extLst>
          </p:cNvPr>
          <p:cNvSpPr/>
          <p:nvPr/>
        </p:nvSpPr>
        <p:spPr bwMode="white">
          <a:xfrm>
            <a:off x="10377142" y="1753068"/>
            <a:ext cx="333333" cy="28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20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82EB9B-0B86-076C-9A27-45AFEC9503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3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D351B9-230F-B91A-3F8B-D82F048DD016}"/>
              </a:ext>
            </a:extLst>
          </p:cNvPr>
          <p:cNvSpPr/>
          <p:nvPr/>
        </p:nvSpPr>
        <p:spPr bwMode="white">
          <a:xfrm>
            <a:off x="10415238" y="1742649"/>
            <a:ext cx="266666" cy="28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00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4256BE-48D8-6923-6478-1593BD6493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20688"/>
            <a:ext cx="8688522" cy="5058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718E351-3C4C-29FA-AC82-2B1FAE4B45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4949260"/>
            <a:ext cx="7152800" cy="1908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712623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03D79A-4F3F-BA92-6A1B-AA53A966CC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800000" cy="483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0A0CB4-D619-FE0C-C05D-0E2947C575D4}"/>
              </a:ext>
            </a:extLst>
          </p:cNvPr>
          <p:cNvSpPr/>
          <p:nvPr/>
        </p:nvSpPr>
        <p:spPr bwMode="white">
          <a:xfrm>
            <a:off x="7356019" y="926704"/>
            <a:ext cx="866666" cy="29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B6FA90-D2F2-1E42-C712-105C7E6D717E}"/>
              </a:ext>
            </a:extLst>
          </p:cNvPr>
          <p:cNvSpPr/>
          <p:nvPr/>
        </p:nvSpPr>
        <p:spPr bwMode="white">
          <a:xfrm>
            <a:off x="4127448" y="1612823"/>
            <a:ext cx="628571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DE1DF8-6E0D-CD10-FDFE-A9994123D06A}"/>
              </a:ext>
            </a:extLst>
          </p:cNvPr>
          <p:cNvSpPr/>
          <p:nvPr/>
        </p:nvSpPr>
        <p:spPr bwMode="white">
          <a:xfrm>
            <a:off x="10527448" y="2270353"/>
            <a:ext cx="361904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14DB41-234B-58B5-D45C-74E56945B175}"/>
              </a:ext>
            </a:extLst>
          </p:cNvPr>
          <p:cNvSpPr/>
          <p:nvPr/>
        </p:nvSpPr>
        <p:spPr bwMode="white">
          <a:xfrm>
            <a:off x="1756019" y="2985061"/>
            <a:ext cx="295238" cy="33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3C28A9-4BD7-D128-6BF3-C46A72CA033B}"/>
              </a:ext>
            </a:extLst>
          </p:cNvPr>
          <p:cNvSpPr/>
          <p:nvPr/>
        </p:nvSpPr>
        <p:spPr bwMode="white">
          <a:xfrm>
            <a:off x="2936971" y="3671179"/>
            <a:ext cx="1200000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83229A-4716-3818-1348-85AEB4809E1A}"/>
              </a:ext>
            </a:extLst>
          </p:cNvPr>
          <p:cNvSpPr/>
          <p:nvPr/>
        </p:nvSpPr>
        <p:spPr bwMode="white">
          <a:xfrm>
            <a:off x="4498876" y="5100594"/>
            <a:ext cx="857142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5D1A56A-9986-FAD7-3C42-D2BF374823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32" y="5218365"/>
            <a:ext cx="6240688" cy="166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401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29E387-FEB7-5886-C882-F9A24E380D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9409040" cy="4775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29DFF3-3EE6-A47C-7F6F-5F0EFC2788BB}"/>
              </a:ext>
            </a:extLst>
          </p:cNvPr>
          <p:cNvSpPr/>
          <p:nvPr/>
        </p:nvSpPr>
        <p:spPr bwMode="white">
          <a:xfrm>
            <a:off x="4799856" y="3140614"/>
            <a:ext cx="838095" cy="352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113A46E-9012-5221-F2D5-A671413697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2614196"/>
            <a:ext cx="1902778" cy="302433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F773E43-ACCC-D1F0-73D1-1F12A96EB6A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173" y="4581128"/>
            <a:ext cx="9071808" cy="2355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FED01E-0C82-07BD-829A-EAF76B467FA8}"/>
              </a:ext>
            </a:extLst>
          </p:cNvPr>
          <p:cNvSpPr/>
          <p:nvPr/>
        </p:nvSpPr>
        <p:spPr bwMode="white">
          <a:xfrm>
            <a:off x="5879976" y="6321081"/>
            <a:ext cx="599382" cy="32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31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7D70CD-01CC-1F01-2499-1C3EEF1D88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1965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6D3DAB-C89B-7EE6-08E4-E8977EA472F0}"/>
              </a:ext>
            </a:extLst>
          </p:cNvPr>
          <p:cNvSpPr/>
          <p:nvPr/>
        </p:nvSpPr>
        <p:spPr bwMode="white">
          <a:xfrm>
            <a:off x="7035060" y="4877704"/>
            <a:ext cx="1987161" cy="29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A74302-9D52-34EF-6080-F6883D8E732E}"/>
              </a:ext>
            </a:extLst>
          </p:cNvPr>
          <p:cNvSpPr/>
          <p:nvPr/>
        </p:nvSpPr>
        <p:spPr bwMode="white">
          <a:xfrm>
            <a:off x="2134591" y="6182704"/>
            <a:ext cx="764293" cy="26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27787FB-9A8C-EA64-5532-742E876BCA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3869" y="836712"/>
            <a:ext cx="3168352" cy="312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33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1CF657-1154-E5C5-4FB0-3A39E43385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6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A33642-507E-0485-05CE-773C386497DA}"/>
              </a:ext>
            </a:extLst>
          </p:cNvPr>
          <p:cNvSpPr/>
          <p:nvPr/>
        </p:nvSpPr>
        <p:spPr bwMode="white">
          <a:xfrm>
            <a:off x="5529523" y="2191586"/>
            <a:ext cx="3266666" cy="371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34D4A6-74E5-6DD4-D8A6-B63EB63D7FDD}"/>
              </a:ext>
            </a:extLst>
          </p:cNvPr>
          <p:cNvSpPr/>
          <p:nvPr/>
        </p:nvSpPr>
        <p:spPr bwMode="white">
          <a:xfrm>
            <a:off x="8424761" y="2820934"/>
            <a:ext cx="809523" cy="381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20DD93-9EC7-C721-2581-BB3CBF27A2E0}"/>
              </a:ext>
            </a:extLst>
          </p:cNvPr>
          <p:cNvSpPr/>
          <p:nvPr/>
        </p:nvSpPr>
        <p:spPr bwMode="white">
          <a:xfrm>
            <a:off x="3129523" y="3440747"/>
            <a:ext cx="3209523" cy="371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7D005A8-424F-86FD-69C7-132466301B8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1813" y="3680796"/>
            <a:ext cx="2865332" cy="3252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0516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BB34055-31DF-F5DF-A7F1-A134091151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236054"/>
            <a:ext cx="10467992" cy="23858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EC8C20-CB47-D4FD-737C-A5A320B6E7AF}"/>
              </a:ext>
            </a:extLst>
          </p:cNvPr>
          <p:cNvSpPr/>
          <p:nvPr/>
        </p:nvSpPr>
        <p:spPr bwMode="white">
          <a:xfrm>
            <a:off x="6744072" y="3284984"/>
            <a:ext cx="936104" cy="40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58B36E-2A44-01E2-9233-FE177EEFAC70}"/>
              </a:ext>
            </a:extLst>
          </p:cNvPr>
          <p:cNvSpPr/>
          <p:nvPr/>
        </p:nvSpPr>
        <p:spPr bwMode="white">
          <a:xfrm>
            <a:off x="1775520" y="4005064"/>
            <a:ext cx="1008112" cy="48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94288EC-EDFD-83B9-8BD9-5E97AD9BE3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911440"/>
            <a:ext cx="11665298" cy="130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35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2711FBEA-C806-85D7-56E3-5ABA8FB935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11641"/>
            <a:ext cx="11089232" cy="532096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B29EED-3A32-12E1-CFDC-7482BC7AC114}"/>
              </a:ext>
            </a:extLst>
          </p:cNvPr>
          <p:cNvSpPr/>
          <p:nvPr/>
        </p:nvSpPr>
        <p:spPr bwMode="white">
          <a:xfrm>
            <a:off x="10128448" y="1196752"/>
            <a:ext cx="14401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278ACF6-469C-7C1F-9391-B8E39DBBF9CB}"/>
              </a:ext>
            </a:extLst>
          </p:cNvPr>
          <p:cNvSpPr/>
          <p:nvPr/>
        </p:nvSpPr>
        <p:spPr bwMode="white">
          <a:xfrm>
            <a:off x="1127448" y="1916832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29F4E0-B100-E838-B91A-48CCE1BC5A30}"/>
              </a:ext>
            </a:extLst>
          </p:cNvPr>
          <p:cNvSpPr/>
          <p:nvPr/>
        </p:nvSpPr>
        <p:spPr bwMode="white">
          <a:xfrm>
            <a:off x="1415480" y="2722023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CB503C09-278D-DA89-16CB-D9444A00FB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914805"/>
            <a:ext cx="410527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148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C83D6A-C967-74A9-BAF0-F76B499166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8936298" cy="6073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F71DC90-2088-9FDB-CD88-FABCE1C6FD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4310604"/>
            <a:ext cx="2016226" cy="2423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1488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85C72-F8F0-92E0-110B-7B806FF992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5499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CC3C4F-5839-47FD-0C2E-265E2DBCC351}"/>
              </a:ext>
            </a:extLst>
          </p:cNvPr>
          <p:cNvSpPr/>
          <p:nvPr/>
        </p:nvSpPr>
        <p:spPr bwMode="white">
          <a:xfrm>
            <a:off x="801320" y="1008266"/>
            <a:ext cx="7214296" cy="102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C858A9-431E-BA8A-DE4A-5236C163957B}"/>
              </a:ext>
            </a:extLst>
          </p:cNvPr>
          <p:cNvSpPr/>
          <p:nvPr/>
        </p:nvSpPr>
        <p:spPr bwMode="white">
          <a:xfrm>
            <a:off x="801320" y="2285585"/>
            <a:ext cx="7358312" cy="144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546DB5D-F9FD-75C1-156C-9D8A69C5CDEB}"/>
              </a:ext>
            </a:extLst>
          </p:cNvPr>
          <p:cNvSpPr/>
          <p:nvPr/>
        </p:nvSpPr>
        <p:spPr bwMode="white">
          <a:xfrm>
            <a:off x="801321" y="4086717"/>
            <a:ext cx="4982048" cy="43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BDAD0B2-C5FE-EEE9-3D3A-F816C3B1F9BE}"/>
              </a:ext>
            </a:extLst>
          </p:cNvPr>
          <p:cNvSpPr/>
          <p:nvPr/>
        </p:nvSpPr>
        <p:spPr bwMode="white">
          <a:xfrm>
            <a:off x="801320" y="4811058"/>
            <a:ext cx="3685904" cy="43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AD3CF68-5006-4354-9660-DAE153182C30}"/>
              </a:ext>
            </a:extLst>
          </p:cNvPr>
          <p:cNvSpPr/>
          <p:nvPr/>
        </p:nvSpPr>
        <p:spPr bwMode="white">
          <a:xfrm>
            <a:off x="5783369" y="4067656"/>
            <a:ext cx="4856046" cy="43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3746CAF-01B6-3766-0D76-A259417A1E0D}"/>
              </a:ext>
            </a:extLst>
          </p:cNvPr>
          <p:cNvSpPr/>
          <p:nvPr/>
        </p:nvSpPr>
        <p:spPr bwMode="white">
          <a:xfrm>
            <a:off x="4703247" y="4820589"/>
            <a:ext cx="5936167" cy="352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F44297C-AD01-CFFA-2C51-4845BCB8932F}"/>
              </a:ext>
            </a:extLst>
          </p:cNvPr>
          <p:cNvSpPr/>
          <p:nvPr/>
        </p:nvSpPr>
        <p:spPr bwMode="white">
          <a:xfrm>
            <a:off x="801320" y="5583053"/>
            <a:ext cx="1021608" cy="6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1728778-EBE1-F261-9D04-33D2212FD1B9}"/>
              </a:ext>
            </a:extLst>
          </p:cNvPr>
          <p:cNvSpPr/>
          <p:nvPr/>
        </p:nvSpPr>
        <p:spPr bwMode="white">
          <a:xfrm>
            <a:off x="1750920" y="5594814"/>
            <a:ext cx="8496944" cy="6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B48CD02-94F4-AEC1-5687-C92376918F9E}"/>
              </a:ext>
            </a:extLst>
          </p:cNvPr>
          <p:cNvSpPr/>
          <p:nvPr/>
        </p:nvSpPr>
        <p:spPr bwMode="white">
          <a:xfrm>
            <a:off x="8284272" y="908719"/>
            <a:ext cx="2636264" cy="3065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80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9" grpId="0" animBg="1"/>
      <p:bldP spid="20" grpId="0" animBg="1"/>
      <p:bldP spid="21" grpId="0" animBg="1"/>
      <p:bldP spid="23" grpId="0" animBg="1"/>
      <p:bldP spid="25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BA4B48-E276-5FEC-20C7-A9170D0CEA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3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48C7E80-7987-52E7-C8ED-01BDC894B64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852936"/>
            <a:ext cx="10800000" cy="3393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790629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9A99CB-3176-D8F1-7320-B5DC796B00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5613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6AC48C-1B35-560F-E07B-E01DE9B13190}"/>
              </a:ext>
            </a:extLst>
          </p:cNvPr>
          <p:cNvSpPr/>
          <p:nvPr/>
        </p:nvSpPr>
        <p:spPr bwMode="white">
          <a:xfrm>
            <a:off x="1017344" y="1008263"/>
            <a:ext cx="9866666" cy="107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120331-E2C2-2A94-3C1C-2E5E94D1C7E3}"/>
              </a:ext>
            </a:extLst>
          </p:cNvPr>
          <p:cNvSpPr/>
          <p:nvPr/>
        </p:nvSpPr>
        <p:spPr bwMode="white">
          <a:xfrm>
            <a:off x="1017344" y="2294911"/>
            <a:ext cx="5054056" cy="422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2EECE1-06CE-059E-BEB9-B39199787D0E}"/>
              </a:ext>
            </a:extLst>
          </p:cNvPr>
          <p:cNvSpPr/>
          <p:nvPr/>
        </p:nvSpPr>
        <p:spPr bwMode="white">
          <a:xfrm>
            <a:off x="6057336" y="2265435"/>
            <a:ext cx="4826674" cy="35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42B2F9-C06F-A561-3521-62383BF35769}"/>
              </a:ext>
            </a:extLst>
          </p:cNvPr>
          <p:cNvSpPr/>
          <p:nvPr/>
        </p:nvSpPr>
        <p:spPr bwMode="white">
          <a:xfrm>
            <a:off x="1055440" y="2933718"/>
            <a:ext cx="3361904" cy="33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FA9D535-B20B-4A0C-0BAF-9495485A3DA3}"/>
              </a:ext>
            </a:extLst>
          </p:cNvPr>
          <p:cNvSpPr/>
          <p:nvPr/>
        </p:nvSpPr>
        <p:spPr bwMode="white">
          <a:xfrm>
            <a:off x="4455441" y="2933470"/>
            <a:ext cx="3128128" cy="35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18D1D5E-6393-5202-E250-F6BC17529EA9}"/>
              </a:ext>
            </a:extLst>
          </p:cNvPr>
          <p:cNvSpPr/>
          <p:nvPr/>
        </p:nvSpPr>
        <p:spPr bwMode="white">
          <a:xfrm>
            <a:off x="7652846" y="2933471"/>
            <a:ext cx="3330724" cy="35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5D844B1-1F92-7F6B-B1D8-670285FD6F39}"/>
              </a:ext>
            </a:extLst>
          </p:cNvPr>
          <p:cNvSpPr/>
          <p:nvPr/>
        </p:nvSpPr>
        <p:spPr bwMode="white">
          <a:xfrm>
            <a:off x="1040706" y="5245606"/>
            <a:ext cx="5911364" cy="131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FF0F954-539E-8784-8F91-5283A35998A2}"/>
              </a:ext>
            </a:extLst>
          </p:cNvPr>
          <p:cNvSpPr/>
          <p:nvPr/>
        </p:nvSpPr>
        <p:spPr bwMode="white">
          <a:xfrm>
            <a:off x="863386" y="3589321"/>
            <a:ext cx="4896544" cy="422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2315F30-E840-DAFD-754E-977E1DCD2306}"/>
              </a:ext>
            </a:extLst>
          </p:cNvPr>
          <p:cNvSpPr/>
          <p:nvPr/>
        </p:nvSpPr>
        <p:spPr bwMode="white">
          <a:xfrm>
            <a:off x="1007440" y="4257356"/>
            <a:ext cx="8614552" cy="76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23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3" grpId="0" animBg="1"/>
      <p:bldP spid="20" grpId="0" animBg="1"/>
      <p:bldP spid="21" grpId="0" animBg="1"/>
      <p:bldP spid="2" grpId="0" animBg="1"/>
      <p:bldP spid="2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4A6680-573B-F137-BC9A-1B99F2022E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4702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D2E3AB9-D1BE-494B-8D1A-0DE7FF212F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1844824"/>
            <a:ext cx="2524125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962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5A7EC4-E44D-6F98-867D-7EE24AC3A7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435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F0FE6D-5DCB-5AA4-1B25-C62124F82CB7}"/>
              </a:ext>
            </a:extLst>
          </p:cNvPr>
          <p:cNvSpPr/>
          <p:nvPr/>
        </p:nvSpPr>
        <p:spPr bwMode="white">
          <a:xfrm>
            <a:off x="1017344" y="1103606"/>
            <a:ext cx="7619047" cy="98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E358B6-8537-7967-146B-25E098D40E04}"/>
              </a:ext>
            </a:extLst>
          </p:cNvPr>
          <p:cNvSpPr/>
          <p:nvPr/>
        </p:nvSpPr>
        <p:spPr bwMode="white">
          <a:xfrm>
            <a:off x="1017345" y="2390418"/>
            <a:ext cx="6014760" cy="36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E880BF-DF81-D37A-9720-34C881AA3F96}"/>
              </a:ext>
            </a:extLst>
          </p:cNvPr>
          <p:cNvSpPr/>
          <p:nvPr/>
        </p:nvSpPr>
        <p:spPr bwMode="white">
          <a:xfrm>
            <a:off x="1017344" y="3048122"/>
            <a:ext cx="2702392" cy="36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C40BB1-21C1-A6A0-894D-26E6518C4002}"/>
              </a:ext>
            </a:extLst>
          </p:cNvPr>
          <p:cNvSpPr/>
          <p:nvPr/>
        </p:nvSpPr>
        <p:spPr bwMode="white">
          <a:xfrm>
            <a:off x="1017344" y="3667700"/>
            <a:ext cx="5150664" cy="36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D94738B-4AD5-966B-A31B-CF0CC28E2A08}"/>
              </a:ext>
            </a:extLst>
          </p:cNvPr>
          <p:cNvSpPr/>
          <p:nvPr/>
        </p:nvSpPr>
        <p:spPr bwMode="white">
          <a:xfrm>
            <a:off x="6168009" y="3591443"/>
            <a:ext cx="4824536" cy="51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5C2F203-949C-88B0-8E11-A69FBA4F6A09}"/>
              </a:ext>
            </a:extLst>
          </p:cNvPr>
          <p:cNvSpPr/>
          <p:nvPr/>
        </p:nvSpPr>
        <p:spPr bwMode="white">
          <a:xfrm>
            <a:off x="7070200" y="2390554"/>
            <a:ext cx="4066360" cy="39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DB58CE4-C575-C42E-2BB5-80E3DC9654CC}"/>
              </a:ext>
            </a:extLst>
          </p:cNvPr>
          <p:cNvSpPr/>
          <p:nvPr/>
        </p:nvSpPr>
        <p:spPr bwMode="white">
          <a:xfrm>
            <a:off x="1017344" y="4363532"/>
            <a:ext cx="8936008" cy="72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FF4B324-9463-89F6-8E4F-C4748714CAC7}"/>
              </a:ext>
            </a:extLst>
          </p:cNvPr>
          <p:cNvSpPr/>
          <p:nvPr/>
        </p:nvSpPr>
        <p:spPr bwMode="white">
          <a:xfrm>
            <a:off x="8760296" y="1071483"/>
            <a:ext cx="2770216" cy="118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80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2" grpId="0" animBg="1"/>
      <p:bldP spid="2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1BABB1-2BC1-9D23-A142-6B6A6D3B26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9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538761-5134-287A-A789-0000CF8BD3BF}"/>
              </a:ext>
            </a:extLst>
          </p:cNvPr>
          <p:cNvSpPr/>
          <p:nvPr/>
        </p:nvSpPr>
        <p:spPr bwMode="white">
          <a:xfrm>
            <a:off x="6634285" y="1696622"/>
            <a:ext cx="752380" cy="3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BFA5E3-96E8-95B0-26BC-0EEE9EDE259E}"/>
              </a:ext>
            </a:extLst>
          </p:cNvPr>
          <p:cNvSpPr/>
          <p:nvPr/>
        </p:nvSpPr>
        <p:spPr bwMode="white">
          <a:xfrm>
            <a:off x="10786666" y="2297977"/>
            <a:ext cx="371427" cy="32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3F9FDA-D331-99DC-801C-71987305974C}"/>
              </a:ext>
            </a:extLst>
          </p:cNvPr>
          <p:cNvSpPr/>
          <p:nvPr/>
        </p:nvSpPr>
        <p:spPr bwMode="white">
          <a:xfrm>
            <a:off x="1158095" y="2975694"/>
            <a:ext cx="361904" cy="26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DA14043-6F7F-E12F-76A6-EAD9D4A0C38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1868464"/>
            <a:ext cx="4995596" cy="3972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5697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346CA9-7ACD-D416-6D1B-BB170057E9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0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E22AAC-D60C-749E-C7A8-63A241D8E9D7}"/>
              </a:ext>
            </a:extLst>
          </p:cNvPr>
          <p:cNvSpPr/>
          <p:nvPr/>
        </p:nvSpPr>
        <p:spPr bwMode="white">
          <a:xfrm>
            <a:off x="6358095" y="1018924"/>
            <a:ext cx="790476" cy="33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4E74F6-3B41-2E27-9B67-F091BFB45571}"/>
              </a:ext>
            </a:extLst>
          </p:cNvPr>
          <p:cNvSpPr/>
          <p:nvPr/>
        </p:nvSpPr>
        <p:spPr bwMode="white">
          <a:xfrm>
            <a:off x="8405714" y="1639432"/>
            <a:ext cx="771428" cy="33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B2578B-860C-5BBD-64E9-C2869BAFEF6D}"/>
              </a:ext>
            </a:extLst>
          </p:cNvPr>
          <p:cNvSpPr/>
          <p:nvPr/>
        </p:nvSpPr>
        <p:spPr bwMode="white">
          <a:xfrm>
            <a:off x="3939047" y="2880447"/>
            <a:ext cx="1647619" cy="34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2BFD14-BD0E-7DE0-8962-2212A6E5B3CF}"/>
              </a:ext>
            </a:extLst>
          </p:cNvPr>
          <p:cNvSpPr/>
          <p:nvPr/>
        </p:nvSpPr>
        <p:spPr bwMode="white">
          <a:xfrm>
            <a:off x="5767619" y="3491409"/>
            <a:ext cx="809523" cy="37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413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CDE8C4-332B-335E-A940-CF823A69A4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90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9B98E8-CBA8-7EF3-DC6A-448C4FA3393F}"/>
              </a:ext>
            </a:extLst>
          </p:cNvPr>
          <p:cNvSpPr/>
          <p:nvPr/>
        </p:nvSpPr>
        <p:spPr bwMode="white">
          <a:xfrm>
            <a:off x="5567619" y="2221386"/>
            <a:ext cx="1657142" cy="36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E2CB5B-22C4-8FBF-6E86-70BD64317FF3}"/>
              </a:ext>
            </a:extLst>
          </p:cNvPr>
          <p:cNvSpPr/>
          <p:nvPr/>
        </p:nvSpPr>
        <p:spPr bwMode="white">
          <a:xfrm>
            <a:off x="10320000" y="2211843"/>
            <a:ext cx="838096" cy="38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882864-2BF5-2F0A-8E33-CCFAA1D15BE9}"/>
              </a:ext>
            </a:extLst>
          </p:cNvPr>
          <p:cNvSpPr/>
          <p:nvPr/>
        </p:nvSpPr>
        <p:spPr bwMode="white">
          <a:xfrm>
            <a:off x="1167619" y="2879905"/>
            <a:ext cx="304761" cy="31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885B60D-31D1-86C0-D518-A6AD70A87C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138" y="2402717"/>
            <a:ext cx="4702064" cy="4313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943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5ACB62-21A9-5233-2AE9-9BF7751303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17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6061D7-2055-E6D3-30F7-90E941AC502D}"/>
              </a:ext>
            </a:extLst>
          </p:cNvPr>
          <p:cNvSpPr/>
          <p:nvPr/>
        </p:nvSpPr>
        <p:spPr bwMode="white">
          <a:xfrm>
            <a:off x="2158095" y="1649149"/>
            <a:ext cx="333333" cy="25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4F5F447-1EEB-B2B5-3ADA-FC203990731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073" y="1124744"/>
            <a:ext cx="7440832" cy="3453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356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25FACF-D0F8-C767-7381-109514C4D3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25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8C6F37-424A-FD64-BA48-3B06DB1AC3F0}"/>
              </a:ext>
            </a:extLst>
          </p:cNvPr>
          <p:cNvSpPr/>
          <p:nvPr/>
        </p:nvSpPr>
        <p:spPr bwMode="white">
          <a:xfrm>
            <a:off x="7758095" y="1746738"/>
            <a:ext cx="1619047" cy="34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6DDF920-F4F2-965D-DEDC-5D0B4113563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2348880"/>
            <a:ext cx="3624586" cy="3524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326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9F21AA-E83E-166B-605B-57D2AF4E8B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45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3BF69B-4F55-4A64-B6F0-0A854945EC28}"/>
              </a:ext>
            </a:extLst>
          </p:cNvPr>
          <p:cNvSpPr/>
          <p:nvPr/>
        </p:nvSpPr>
        <p:spPr bwMode="white">
          <a:xfrm>
            <a:off x="9234285" y="2443514"/>
            <a:ext cx="666666" cy="305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984688A-7C63-397B-9F5B-B8BFAE7F95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1052736"/>
            <a:ext cx="7009292" cy="4204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4016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0FD210-14BD-DE4F-1195-37CF31A623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9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886054-DCA4-3073-2564-9F1A54BB4ECA}"/>
              </a:ext>
            </a:extLst>
          </p:cNvPr>
          <p:cNvSpPr/>
          <p:nvPr/>
        </p:nvSpPr>
        <p:spPr bwMode="white">
          <a:xfrm>
            <a:off x="5710476" y="2422407"/>
            <a:ext cx="323809" cy="26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86590F1-1D2A-DF90-0343-D031596D156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2852936"/>
            <a:ext cx="5780972" cy="3436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790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2024-08-11T06:14:59Z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