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6" r:id="rId13"/>
    <p:sldId id="335" r:id="rId14"/>
    <p:sldId id="334" r:id="rId15"/>
    <p:sldId id="333" r:id="rId16"/>
    <p:sldId id="332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21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FF34CD5-B65E-BC44-6212-40E6EB34C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081337"/>
            <a:ext cx="48958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E7BD3-3E79-1DBC-C651-25FFE05672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31E519-19AB-C47D-F48A-5D3AE562F1FF}"/>
              </a:ext>
            </a:extLst>
          </p:cNvPr>
          <p:cNvSpPr/>
          <p:nvPr/>
        </p:nvSpPr>
        <p:spPr bwMode="white">
          <a:xfrm>
            <a:off x="1491428" y="2820263"/>
            <a:ext cx="2704761" cy="4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43F5CC4-BBC8-0584-C367-9163DECB7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708920"/>
            <a:ext cx="29241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3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10D08-F4E4-8178-E3B2-203E2BF5BB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304" y="692696"/>
            <a:ext cx="8352928" cy="473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86F42F-31DE-ABC5-2878-FE41547D19C5}"/>
              </a:ext>
            </a:extLst>
          </p:cNvPr>
          <p:cNvSpPr/>
          <p:nvPr/>
        </p:nvSpPr>
        <p:spPr bwMode="white">
          <a:xfrm>
            <a:off x="9264352" y="364502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355558-E1F8-F6C4-4B99-A12055843B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5494666"/>
            <a:ext cx="8718298" cy="1341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81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B7487-2F14-3B9E-245B-E155D39B26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603938"/>
            <a:ext cx="6831348" cy="6245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8D88EB-220A-3122-D215-261668BD74FC}"/>
              </a:ext>
            </a:extLst>
          </p:cNvPr>
          <p:cNvSpPr/>
          <p:nvPr/>
        </p:nvSpPr>
        <p:spPr bwMode="white">
          <a:xfrm>
            <a:off x="8544272" y="2708920"/>
            <a:ext cx="427000" cy="42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16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D2E5C-E2D1-FABF-6FB4-FFC4125E84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6420D-A72B-4929-4445-2C0EEAE46A3B}"/>
              </a:ext>
            </a:extLst>
          </p:cNvPr>
          <p:cNvSpPr/>
          <p:nvPr/>
        </p:nvSpPr>
        <p:spPr bwMode="white">
          <a:xfrm>
            <a:off x="10291428" y="2067076"/>
            <a:ext cx="323809" cy="37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41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964B8-DB21-2751-4B0B-7D66744BF3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1390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724D15-35CE-42E7-03D8-2CDEAFF9B456}"/>
              </a:ext>
            </a:extLst>
          </p:cNvPr>
          <p:cNvSpPr/>
          <p:nvPr/>
        </p:nvSpPr>
        <p:spPr bwMode="white">
          <a:xfrm>
            <a:off x="10014250" y="2848917"/>
            <a:ext cx="330814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6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08528-A2D5-39A2-749E-39389E2273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0370352" cy="5424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6482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56502-F73E-AF49-C685-31075AC09E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9313040" cy="240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1306AB1-A56D-E8B9-794F-F7C88A72A7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150" y="3028196"/>
            <a:ext cx="9313040" cy="237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FD1044-5624-D3AC-06F0-4BA3096226F2}"/>
              </a:ext>
            </a:extLst>
          </p:cNvPr>
          <p:cNvSpPr/>
          <p:nvPr/>
        </p:nvSpPr>
        <p:spPr bwMode="white">
          <a:xfrm>
            <a:off x="3431704" y="3140968"/>
            <a:ext cx="1561904" cy="47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56F789-3369-208F-73A3-35D7D91439C9}"/>
              </a:ext>
            </a:extLst>
          </p:cNvPr>
          <p:cNvSpPr/>
          <p:nvPr/>
        </p:nvSpPr>
        <p:spPr bwMode="white">
          <a:xfrm>
            <a:off x="8904312" y="3974348"/>
            <a:ext cx="504056" cy="3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22957D-C947-CB36-E140-359EF33F533B}"/>
              </a:ext>
            </a:extLst>
          </p:cNvPr>
          <p:cNvSpPr/>
          <p:nvPr/>
        </p:nvSpPr>
        <p:spPr bwMode="white">
          <a:xfrm>
            <a:off x="1199456" y="4725144"/>
            <a:ext cx="1638095" cy="44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E5EF66B-B494-B6D0-7342-F257F6232DE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930" y="3494222"/>
            <a:ext cx="3922052" cy="3363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85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0A0EE-40D1-68C2-7D72-5968DCE0A6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64" y="620688"/>
            <a:ext cx="9601072" cy="4883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540367-C314-5D61-DDC5-A0FE45993B0B}"/>
              </a:ext>
            </a:extLst>
          </p:cNvPr>
          <p:cNvSpPr/>
          <p:nvPr/>
        </p:nvSpPr>
        <p:spPr bwMode="white">
          <a:xfrm>
            <a:off x="2495600" y="3237106"/>
            <a:ext cx="1971428" cy="47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3C3010-5DEA-DBEE-29C3-246EB59CAF5C}"/>
              </a:ext>
            </a:extLst>
          </p:cNvPr>
          <p:cNvSpPr/>
          <p:nvPr/>
        </p:nvSpPr>
        <p:spPr bwMode="white">
          <a:xfrm>
            <a:off x="2486865" y="4869160"/>
            <a:ext cx="2476190" cy="47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121F00-AFD2-9322-6C55-0BEA248348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451696"/>
            <a:ext cx="6025116" cy="345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829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96AC1-2393-5CAA-F72C-4E73B0C1D7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718584" cy="5953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F77081-4DEE-BB98-48DA-DB590C3E0DCB}"/>
              </a:ext>
            </a:extLst>
          </p:cNvPr>
          <p:cNvSpPr/>
          <p:nvPr/>
        </p:nvSpPr>
        <p:spPr bwMode="white">
          <a:xfrm>
            <a:off x="2063552" y="3284984"/>
            <a:ext cx="2484098" cy="52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335E8D3-CF48-EF88-24D2-BB661B6B04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140968"/>
            <a:ext cx="40005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18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5409F-9030-F861-759B-6FF3DC21A6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82569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DCDF97-E178-563A-61A3-959C3A939648}"/>
              </a:ext>
            </a:extLst>
          </p:cNvPr>
          <p:cNvSpPr/>
          <p:nvPr/>
        </p:nvSpPr>
        <p:spPr bwMode="white">
          <a:xfrm>
            <a:off x="8141673" y="6130618"/>
            <a:ext cx="254842" cy="28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20E2270-AF6C-30E1-CE4A-21A015E11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140968"/>
            <a:ext cx="29622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3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39D97-ECD8-4D0C-0B98-FD00EC5DE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A819FD-9A0A-AABD-EABE-8FE71E7EFF2A}"/>
              </a:ext>
            </a:extLst>
          </p:cNvPr>
          <p:cNvSpPr/>
          <p:nvPr/>
        </p:nvSpPr>
        <p:spPr bwMode="white">
          <a:xfrm>
            <a:off x="8024760" y="2325510"/>
            <a:ext cx="1095575" cy="4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219076-68E3-97EF-F7F8-FC981C4A415C}"/>
              </a:ext>
            </a:extLst>
          </p:cNvPr>
          <p:cNvSpPr/>
          <p:nvPr/>
        </p:nvSpPr>
        <p:spPr bwMode="white">
          <a:xfrm>
            <a:off x="10729523" y="2325510"/>
            <a:ext cx="523809" cy="48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2E0A3D-0AF0-A331-978C-5BE8A289EA84}"/>
              </a:ext>
            </a:extLst>
          </p:cNvPr>
          <p:cNvSpPr/>
          <p:nvPr/>
        </p:nvSpPr>
        <p:spPr bwMode="white">
          <a:xfrm>
            <a:off x="1339047" y="3241185"/>
            <a:ext cx="942857" cy="41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5E15A1-0830-3C79-9B54-0FB0088EB054}"/>
              </a:ext>
            </a:extLst>
          </p:cNvPr>
          <p:cNvSpPr/>
          <p:nvPr/>
        </p:nvSpPr>
        <p:spPr bwMode="white">
          <a:xfrm>
            <a:off x="7662857" y="4080555"/>
            <a:ext cx="1028571" cy="486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2C85E0-87CA-F624-107B-3AF50F807040}"/>
              </a:ext>
            </a:extLst>
          </p:cNvPr>
          <p:cNvSpPr/>
          <p:nvPr/>
        </p:nvSpPr>
        <p:spPr bwMode="white">
          <a:xfrm>
            <a:off x="1805714" y="5024845"/>
            <a:ext cx="400000" cy="35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9E6357-E485-2EBB-0487-D96C26098523}"/>
              </a:ext>
            </a:extLst>
          </p:cNvPr>
          <p:cNvSpPr/>
          <p:nvPr/>
        </p:nvSpPr>
        <p:spPr bwMode="white">
          <a:xfrm>
            <a:off x="9596190" y="5015307"/>
            <a:ext cx="200000" cy="36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A99FD-DBDC-9699-5BEA-A2B654BAA7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052736"/>
            <a:ext cx="9938304" cy="4890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7179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64AC2-A1EE-4452-DC0D-D42598F99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3219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C4B7E-14F2-4D07-D6EB-1D6A44CA0EE7}"/>
              </a:ext>
            </a:extLst>
          </p:cNvPr>
          <p:cNvSpPr/>
          <p:nvPr/>
        </p:nvSpPr>
        <p:spPr bwMode="white">
          <a:xfrm>
            <a:off x="6910605" y="974275"/>
            <a:ext cx="364089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D15CAA-53D9-587E-C614-1CEEF0197F89}"/>
              </a:ext>
            </a:extLst>
          </p:cNvPr>
          <p:cNvSpPr/>
          <p:nvPr/>
        </p:nvSpPr>
        <p:spPr bwMode="white">
          <a:xfrm>
            <a:off x="2332182" y="1757890"/>
            <a:ext cx="964836" cy="48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C26954-2C6F-82F6-6257-651257C81755}"/>
              </a:ext>
            </a:extLst>
          </p:cNvPr>
          <p:cNvSpPr/>
          <p:nvPr/>
        </p:nvSpPr>
        <p:spPr bwMode="white">
          <a:xfrm>
            <a:off x="8612723" y="1767002"/>
            <a:ext cx="1465459" cy="45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84C37A-CAFD-FBC1-D413-83FCB73DA015}"/>
              </a:ext>
            </a:extLst>
          </p:cNvPr>
          <p:cNvSpPr/>
          <p:nvPr/>
        </p:nvSpPr>
        <p:spPr bwMode="white">
          <a:xfrm>
            <a:off x="8621825" y="2641735"/>
            <a:ext cx="364089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9370CC-2967-6069-D975-D4551B152BC6}"/>
              </a:ext>
            </a:extLst>
          </p:cNvPr>
          <p:cNvSpPr/>
          <p:nvPr/>
        </p:nvSpPr>
        <p:spPr bwMode="white">
          <a:xfrm>
            <a:off x="9239752" y="4213443"/>
            <a:ext cx="1042686" cy="52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FA65C8-D307-6E48-3CA5-88F725000E2E}"/>
              </a:ext>
            </a:extLst>
          </p:cNvPr>
          <p:cNvSpPr/>
          <p:nvPr/>
        </p:nvSpPr>
        <p:spPr bwMode="white">
          <a:xfrm>
            <a:off x="4389287" y="5101921"/>
            <a:ext cx="973939" cy="48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BA21F5-DD89-918F-F2A2-53AE09381AAC}"/>
              </a:ext>
            </a:extLst>
          </p:cNvPr>
          <p:cNvSpPr/>
          <p:nvPr/>
        </p:nvSpPr>
        <p:spPr bwMode="white">
          <a:xfrm>
            <a:off x="4889909" y="5940207"/>
            <a:ext cx="1456357" cy="46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31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69375-59FA-C33E-1962-7A744E7346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76672"/>
            <a:ext cx="7344816" cy="633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BE4A65-93EB-43C9-10E6-2A0175CDC3B7}"/>
              </a:ext>
            </a:extLst>
          </p:cNvPr>
          <p:cNvSpPr/>
          <p:nvPr/>
        </p:nvSpPr>
        <p:spPr bwMode="white">
          <a:xfrm>
            <a:off x="8808569" y="4015719"/>
            <a:ext cx="445138" cy="3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006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F7454-42F1-1C3B-0EF3-48192EC5EF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76" y="764704"/>
            <a:ext cx="103086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8AD7C-6443-797E-8F82-9C742163106A}"/>
              </a:ext>
            </a:extLst>
          </p:cNvPr>
          <p:cNvSpPr/>
          <p:nvPr/>
        </p:nvSpPr>
        <p:spPr bwMode="white">
          <a:xfrm>
            <a:off x="10077647" y="2738899"/>
            <a:ext cx="318168" cy="35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78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62B33-503B-B7A2-316D-0AFFBB72BE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9841088" cy="313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08B1E6-C92E-7F10-1AE2-10893E7B6451}"/>
              </a:ext>
            </a:extLst>
          </p:cNvPr>
          <p:cNvSpPr/>
          <p:nvPr/>
        </p:nvSpPr>
        <p:spPr bwMode="white">
          <a:xfrm>
            <a:off x="9984432" y="3188138"/>
            <a:ext cx="504140" cy="48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C35FB0-868E-C5CB-9EE4-8930F82D96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719646"/>
            <a:ext cx="9841088" cy="3138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867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C0DA2-0E83-E512-A3E8-658BBDA2FD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E808A-CDC7-FC1D-352B-E00AB5B5A74A}"/>
              </a:ext>
            </a:extLst>
          </p:cNvPr>
          <p:cNvSpPr/>
          <p:nvPr/>
        </p:nvSpPr>
        <p:spPr bwMode="white">
          <a:xfrm>
            <a:off x="10158095" y="2085141"/>
            <a:ext cx="361904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12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04221-F563-DC4B-1A14-6C888F17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0464BA-1896-5BE1-AD34-CFCB84265337}"/>
              </a:ext>
            </a:extLst>
          </p:cNvPr>
          <p:cNvSpPr/>
          <p:nvPr/>
        </p:nvSpPr>
        <p:spPr bwMode="white">
          <a:xfrm>
            <a:off x="10129523" y="2963760"/>
            <a:ext cx="409523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5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29EEA-DC54-CA35-ED28-75855D82DC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63AB54-B025-817C-873B-19B1751568DA}"/>
              </a:ext>
            </a:extLst>
          </p:cNvPr>
          <p:cNvSpPr/>
          <p:nvPr/>
        </p:nvSpPr>
        <p:spPr bwMode="white">
          <a:xfrm>
            <a:off x="1491428" y="2831642"/>
            <a:ext cx="2704761" cy="40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71DC6BF-88E4-0B3E-E8D7-4E248C37A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617" y="2650603"/>
            <a:ext cx="3917914" cy="293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7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2024-08-12T11:02:18Z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