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5" r:id="rId14"/>
    <p:sldId id="348" r:id="rId15"/>
    <p:sldId id="334" r:id="rId16"/>
    <p:sldId id="333" r:id="rId17"/>
    <p:sldId id="332" r:id="rId18"/>
    <p:sldId id="331" r:id="rId19"/>
    <p:sldId id="330" r:id="rId20"/>
    <p:sldId id="329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F5782B4-A467-54F3-9551-EE05A665E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2919412"/>
            <a:ext cx="80486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740A7-6813-6C88-B7B5-F3D068E6CA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44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51C2F4-4720-4686-28ED-7D025728A5C1}"/>
              </a:ext>
            </a:extLst>
          </p:cNvPr>
          <p:cNvSpPr/>
          <p:nvPr/>
        </p:nvSpPr>
        <p:spPr bwMode="white">
          <a:xfrm>
            <a:off x="10320947" y="2048350"/>
            <a:ext cx="342857" cy="38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11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149E1-9F8A-F52D-BC71-44DCDC32A8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2173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D74149-6503-87CF-92AB-7CFB6C3D5F8E}"/>
              </a:ext>
            </a:extLst>
          </p:cNvPr>
          <p:cNvSpPr/>
          <p:nvPr/>
        </p:nvSpPr>
        <p:spPr bwMode="white">
          <a:xfrm>
            <a:off x="9993337" y="4397275"/>
            <a:ext cx="387432" cy="35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36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C3C18-5C88-0925-EC99-B7D482CC72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170" y="577301"/>
            <a:ext cx="8592960" cy="756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748DCA7-8D47-1B7E-3D73-F1F650D5B7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268760"/>
            <a:ext cx="8440830" cy="552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FFDC4-584D-7533-16A0-DD3E1D3B5A4F}"/>
              </a:ext>
            </a:extLst>
          </p:cNvPr>
          <p:cNvSpPr/>
          <p:nvPr/>
        </p:nvSpPr>
        <p:spPr bwMode="white">
          <a:xfrm>
            <a:off x="8976320" y="2025138"/>
            <a:ext cx="432048" cy="46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68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50985EA-DE1D-0627-4771-BBCBC6A62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785812"/>
            <a:ext cx="9324975" cy="52863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ECB312-3709-7B7F-6E60-DEC3F7553630}"/>
              </a:ext>
            </a:extLst>
          </p:cNvPr>
          <p:cNvSpPr/>
          <p:nvPr/>
        </p:nvSpPr>
        <p:spPr bwMode="white">
          <a:xfrm>
            <a:off x="9696400" y="2420888"/>
            <a:ext cx="461725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25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5B7992-4549-9A06-4B5F-3F37D8CB1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86201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0648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BB675-A98E-4106-CDBD-047E56990E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158" y="764704"/>
            <a:ext cx="88116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201B9F-FF0D-E54B-75F5-B8DF67D96E05}"/>
              </a:ext>
            </a:extLst>
          </p:cNvPr>
          <p:cNvSpPr/>
          <p:nvPr/>
        </p:nvSpPr>
        <p:spPr bwMode="white">
          <a:xfrm>
            <a:off x="9499453" y="3212942"/>
            <a:ext cx="264195" cy="30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18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71795-D4C7-427B-B61C-F7F182D375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8998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79BA84-83A1-0F6A-1796-6BB11B8BAC39}"/>
              </a:ext>
            </a:extLst>
          </p:cNvPr>
          <p:cNvSpPr/>
          <p:nvPr/>
        </p:nvSpPr>
        <p:spPr bwMode="white">
          <a:xfrm>
            <a:off x="9351332" y="3247017"/>
            <a:ext cx="306077" cy="30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40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5C6A8-6082-90D0-A9FC-4D08C25C36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80728"/>
            <a:ext cx="10800000" cy="337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13509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4E2D6-31D8-D846-7F01-3F1D6FCD03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3805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011EF-34F1-432E-1ABD-5609741372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358" y="908720"/>
            <a:ext cx="10800000" cy="547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A3477C-1DAD-BE9C-77FC-3653BD9231F7}"/>
              </a:ext>
            </a:extLst>
          </p:cNvPr>
          <p:cNvSpPr/>
          <p:nvPr/>
        </p:nvSpPr>
        <p:spPr bwMode="white">
          <a:xfrm>
            <a:off x="10054500" y="2052301"/>
            <a:ext cx="323809" cy="3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992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FFF97-13D3-560D-FA92-923535DAF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9745088" cy="4833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568626-5079-AFDA-DBAA-49820924811D}"/>
              </a:ext>
            </a:extLst>
          </p:cNvPr>
          <p:cNvSpPr/>
          <p:nvPr/>
        </p:nvSpPr>
        <p:spPr bwMode="white">
          <a:xfrm>
            <a:off x="6528048" y="4018692"/>
            <a:ext cx="1009523" cy="4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BDDE5D-B9E1-516D-91E2-9CA950E45D88}"/>
              </a:ext>
            </a:extLst>
          </p:cNvPr>
          <p:cNvSpPr/>
          <p:nvPr/>
        </p:nvSpPr>
        <p:spPr bwMode="white">
          <a:xfrm>
            <a:off x="4007768" y="4882788"/>
            <a:ext cx="990476" cy="4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61171DF-CBC8-2046-26B5-E7194817D1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448" y="3080784"/>
            <a:ext cx="2766540" cy="373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05975-F09E-AD7B-6A4E-A526D64977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743904" cy="388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F71F614-3821-AE0D-961D-D70C08E4CF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4613246"/>
            <a:ext cx="9745088" cy="222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13900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A6042-0F20-C755-5F45-FADBE31F09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800000" cy="17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6974D2-2299-23E6-1B77-7B76020F7436}"/>
              </a:ext>
            </a:extLst>
          </p:cNvPr>
          <p:cNvSpPr/>
          <p:nvPr/>
        </p:nvSpPr>
        <p:spPr bwMode="white">
          <a:xfrm>
            <a:off x="10434527" y="1046339"/>
            <a:ext cx="533333" cy="4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914D10-7270-7A22-1E74-319A598B91DF}"/>
              </a:ext>
            </a:extLst>
          </p:cNvPr>
          <p:cNvSpPr/>
          <p:nvPr/>
        </p:nvSpPr>
        <p:spPr bwMode="white">
          <a:xfrm>
            <a:off x="2186908" y="1922962"/>
            <a:ext cx="466666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7C39240-926D-853D-DB37-C9A6EB43AF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2798791"/>
            <a:ext cx="9745088" cy="222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900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4D05E-9D17-F221-2F45-FB0B3AE090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10800000" cy="4425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A2445C-24F5-3B04-4D5E-889D9570E735}"/>
              </a:ext>
            </a:extLst>
          </p:cNvPr>
          <p:cNvSpPr/>
          <p:nvPr/>
        </p:nvSpPr>
        <p:spPr bwMode="white">
          <a:xfrm>
            <a:off x="7066122" y="2614284"/>
            <a:ext cx="1609523" cy="41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7758F8-DC31-6652-FC99-60582A941458}"/>
              </a:ext>
            </a:extLst>
          </p:cNvPr>
          <p:cNvSpPr/>
          <p:nvPr/>
        </p:nvSpPr>
        <p:spPr bwMode="white">
          <a:xfrm>
            <a:off x="9142312" y="3491847"/>
            <a:ext cx="1634207" cy="42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7CE9DA-5710-4488-F647-28C113ADD8D9}"/>
              </a:ext>
            </a:extLst>
          </p:cNvPr>
          <p:cNvSpPr/>
          <p:nvPr/>
        </p:nvSpPr>
        <p:spPr bwMode="white">
          <a:xfrm>
            <a:off x="1951836" y="4359872"/>
            <a:ext cx="4104761" cy="46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9002F4-1EF9-0016-C06F-7F13DF3427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4900361"/>
            <a:ext cx="8786336" cy="2009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334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402A8-ECFD-E980-2AE8-1F83BC2995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800000" cy="270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028929-13DF-C05F-6C51-EC1198F48467}"/>
              </a:ext>
            </a:extLst>
          </p:cNvPr>
          <p:cNvSpPr/>
          <p:nvPr/>
        </p:nvSpPr>
        <p:spPr bwMode="white">
          <a:xfrm>
            <a:off x="8637551" y="1925545"/>
            <a:ext cx="1178265" cy="53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57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33DB2-CECF-DDDA-CC94-4DBB176A5E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10033120" cy="4189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3E0E23-EF9C-CDF3-DD1D-311B392894E7}"/>
              </a:ext>
            </a:extLst>
          </p:cNvPr>
          <p:cNvSpPr/>
          <p:nvPr/>
        </p:nvSpPr>
        <p:spPr bwMode="white">
          <a:xfrm>
            <a:off x="7104112" y="3356992"/>
            <a:ext cx="1066666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0A813C1-E6B5-3014-A418-5A5A04A1F0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6" y="3840556"/>
            <a:ext cx="2998780" cy="3017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019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B66ED-1988-60AF-6D7C-26934264D3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9649072" cy="4029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61DECD-6C88-BAFA-DF05-5C2D2E4E04FF}"/>
              </a:ext>
            </a:extLst>
          </p:cNvPr>
          <p:cNvSpPr/>
          <p:nvPr/>
        </p:nvSpPr>
        <p:spPr bwMode="white">
          <a:xfrm>
            <a:off x="7608168" y="4037510"/>
            <a:ext cx="1028571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730A6A-E059-0776-FBA4-C30B213BDA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3501008"/>
            <a:ext cx="3402644" cy="316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682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77BA9C-A9D3-3473-E3E2-26CC1D9266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BD82AD-A9FC-06A4-5F5E-0EEF6B8059C8}"/>
              </a:ext>
            </a:extLst>
          </p:cNvPr>
          <p:cNvSpPr/>
          <p:nvPr/>
        </p:nvSpPr>
        <p:spPr bwMode="white">
          <a:xfrm>
            <a:off x="3405714" y="3773269"/>
            <a:ext cx="1826190" cy="4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57F78-ACC6-A343-DA3E-0F9FBE8674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CB20F1-FE85-8FCC-C809-7C55AEC01F3A}"/>
              </a:ext>
            </a:extLst>
          </p:cNvPr>
          <p:cNvSpPr/>
          <p:nvPr/>
        </p:nvSpPr>
        <p:spPr bwMode="white">
          <a:xfrm>
            <a:off x="10710476" y="2925013"/>
            <a:ext cx="523809" cy="4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911A3E-4050-B982-447F-6F57727AFBFA}"/>
              </a:ext>
            </a:extLst>
          </p:cNvPr>
          <p:cNvSpPr/>
          <p:nvPr/>
        </p:nvSpPr>
        <p:spPr bwMode="white">
          <a:xfrm>
            <a:off x="1262857" y="3840074"/>
            <a:ext cx="476190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65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27D4C-101F-6AA4-D8F6-D6A337762C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BE994E-84C0-4B7B-5651-0F105C8980D8}"/>
              </a:ext>
            </a:extLst>
          </p:cNvPr>
          <p:cNvSpPr/>
          <p:nvPr/>
        </p:nvSpPr>
        <p:spPr bwMode="white">
          <a:xfrm>
            <a:off x="6072380" y="3777323"/>
            <a:ext cx="1047620" cy="44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8EAD78-D40B-A112-8387-D5DB13CE9B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190" y="4435911"/>
            <a:ext cx="10800000" cy="9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099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D6A74-0F57-F319-1907-409861939A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548680"/>
            <a:ext cx="7610694" cy="6183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531040-2E5B-234B-BCA3-B6E17F3538D0}"/>
              </a:ext>
            </a:extLst>
          </p:cNvPr>
          <p:cNvSpPr/>
          <p:nvPr/>
        </p:nvSpPr>
        <p:spPr bwMode="white">
          <a:xfrm>
            <a:off x="8845393" y="3197373"/>
            <a:ext cx="468811" cy="38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3073BB5-7320-BED2-B78F-C552CA6D446C}"/>
              </a:ext>
            </a:extLst>
          </p:cNvPr>
          <p:cNvSpPr/>
          <p:nvPr/>
        </p:nvSpPr>
        <p:spPr bwMode="white">
          <a:xfrm>
            <a:off x="8882157" y="3103905"/>
            <a:ext cx="468811" cy="38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43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3D0CD-B761-9B8B-9B67-06D02149ED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516" y="764704"/>
            <a:ext cx="80049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15AC2-E7D1-4574-E889-A1D2681005CD}"/>
              </a:ext>
            </a:extLst>
          </p:cNvPr>
          <p:cNvSpPr/>
          <p:nvPr/>
        </p:nvSpPr>
        <p:spPr bwMode="white">
          <a:xfrm>
            <a:off x="9089039" y="3596314"/>
            <a:ext cx="240007" cy="27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89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2024-08-11T13:45:35Z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