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3" r:id="rId8"/>
    <p:sldId id="342" r:id="rId9"/>
    <p:sldId id="341" r:id="rId10"/>
    <p:sldId id="339" r:id="rId11"/>
    <p:sldId id="337" r:id="rId12"/>
    <p:sldId id="336" r:id="rId13"/>
    <p:sldId id="335" r:id="rId14"/>
    <p:sldId id="334" r:id="rId15"/>
    <p:sldId id="333" r:id="rId16"/>
    <p:sldId id="331" r:id="rId17"/>
    <p:sldId id="328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38F773E-DCCB-EBE4-669B-726026FB0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2780928"/>
            <a:ext cx="64293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516A96-F437-698A-49B9-26E12A96A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547277"/>
            <a:ext cx="9128756" cy="4004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68C4451-27C8-1D42-66F2-A342A196CA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514120"/>
            <a:ext cx="9128756" cy="237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50284-7175-94C4-4F20-53E48464B55C}"/>
              </a:ext>
            </a:extLst>
          </p:cNvPr>
          <p:cNvSpPr/>
          <p:nvPr/>
        </p:nvSpPr>
        <p:spPr bwMode="white">
          <a:xfrm>
            <a:off x="3503712" y="5445224"/>
            <a:ext cx="1080120" cy="43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4F8759-E836-9002-F9C6-1659C682D6D8}"/>
              </a:ext>
            </a:extLst>
          </p:cNvPr>
          <p:cNvSpPr/>
          <p:nvPr/>
        </p:nvSpPr>
        <p:spPr bwMode="white">
          <a:xfrm>
            <a:off x="6528048" y="6293562"/>
            <a:ext cx="1080120" cy="43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9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7628B-61AB-CA6D-C337-D1FD43A1BF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63AF11-33D4-8164-A5A9-D3C7E3BBF2AD}"/>
              </a:ext>
            </a:extLst>
          </p:cNvPr>
          <p:cNvSpPr/>
          <p:nvPr/>
        </p:nvSpPr>
        <p:spPr bwMode="white">
          <a:xfrm>
            <a:off x="1262857" y="4193376"/>
            <a:ext cx="2742857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865D1FA-FACC-C4D1-899A-86C346E7BC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007" y="4005064"/>
            <a:ext cx="29908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28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069B90-7603-0926-FDF4-8EFEC25F8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8399988" cy="614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852CFF-1926-12A0-F49D-601A7243BCDF}"/>
              </a:ext>
            </a:extLst>
          </p:cNvPr>
          <p:cNvSpPr/>
          <p:nvPr/>
        </p:nvSpPr>
        <p:spPr bwMode="white">
          <a:xfrm>
            <a:off x="8976320" y="2492896"/>
            <a:ext cx="541234" cy="42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46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C16BE-3070-412D-821E-366C4A5B1E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1052736"/>
            <a:ext cx="8256912" cy="3635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9008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56B16-E4B3-44EF-36FA-A27F12763D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88702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E311F7-559B-BB87-9FAB-BED3E9ACF65C}"/>
              </a:ext>
            </a:extLst>
          </p:cNvPr>
          <p:cNvSpPr/>
          <p:nvPr/>
        </p:nvSpPr>
        <p:spPr bwMode="white">
          <a:xfrm>
            <a:off x="9348672" y="2625224"/>
            <a:ext cx="265950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3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788EF-BC32-220E-352E-E71C6BBEB8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08720"/>
            <a:ext cx="8736976" cy="323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3C44E4D-4331-43D4-DDC2-ECE38DC8C8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4221088"/>
            <a:ext cx="8736976" cy="1525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2311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9128E-4641-37A3-3174-DB7C412CF5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47870"/>
            <a:ext cx="8111252" cy="37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D5CF851-8EE9-386D-45E7-D7956D9360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668" y="4076349"/>
            <a:ext cx="7198858" cy="201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DFEEB35-D4AB-610C-7594-2EB866287DB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076349"/>
            <a:ext cx="8179240" cy="287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25C629-2A89-FA4E-D6F8-A6FE2426B9D3}"/>
              </a:ext>
            </a:extLst>
          </p:cNvPr>
          <p:cNvSpPr/>
          <p:nvPr/>
        </p:nvSpPr>
        <p:spPr bwMode="white">
          <a:xfrm>
            <a:off x="2495600" y="4221088"/>
            <a:ext cx="514285" cy="33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61D6CB-FB92-60F1-A292-946776E625F0}"/>
              </a:ext>
            </a:extLst>
          </p:cNvPr>
          <p:cNvSpPr/>
          <p:nvPr/>
        </p:nvSpPr>
        <p:spPr bwMode="white">
          <a:xfrm>
            <a:off x="6600056" y="566124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3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4421B3-1335-7C80-D363-055B774DA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20688"/>
            <a:ext cx="8293644" cy="4613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FB02F26-4F79-68F8-D514-55C1C63CFB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4221088"/>
            <a:ext cx="7994328" cy="2757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44803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AD3A4-F504-D068-521D-DC76E7AB31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39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A92459-C1A9-AEC2-BD32-51C643CA90DB}"/>
              </a:ext>
            </a:extLst>
          </p:cNvPr>
          <p:cNvSpPr/>
          <p:nvPr/>
        </p:nvSpPr>
        <p:spPr bwMode="white">
          <a:xfrm>
            <a:off x="7949519" y="1017985"/>
            <a:ext cx="2019046" cy="48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CF5772-DFFE-5576-E1E3-A1CB7C4FE14D}"/>
              </a:ext>
            </a:extLst>
          </p:cNvPr>
          <p:cNvSpPr/>
          <p:nvPr/>
        </p:nvSpPr>
        <p:spPr bwMode="white">
          <a:xfrm>
            <a:off x="7149519" y="2973829"/>
            <a:ext cx="3314284" cy="4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7B8944-C765-B0A5-9652-480C86E8C6BC}"/>
              </a:ext>
            </a:extLst>
          </p:cNvPr>
          <p:cNvSpPr/>
          <p:nvPr/>
        </p:nvSpPr>
        <p:spPr bwMode="white">
          <a:xfrm>
            <a:off x="1654281" y="3946981"/>
            <a:ext cx="1038095" cy="46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71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85A0C-B326-D68A-AECF-40839A1284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48" y="827999"/>
            <a:ext cx="10800000" cy="292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8DC3F-83D0-C3AB-5B8B-4A888D6E23DC}"/>
              </a:ext>
            </a:extLst>
          </p:cNvPr>
          <p:cNvSpPr/>
          <p:nvPr/>
        </p:nvSpPr>
        <p:spPr bwMode="white">
          <a:xfrm>
            <a:off x="2952048" y="2780929"/>
            <a:ext cx="2135840" cy="61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C1E6E4-219A-68CD-9F77-7F4FE4A4DE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645024"/>
            <a:ext cx="8642160" cy="2980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380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EC4C5-10B4-CBE6-95DB-CBDBC40C7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9997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EB809-5224-150F-C790-6F7929B2A3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56792"/>
            <a:ext cx="9938304" cy="446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5350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AD4F2-6149-C9D7-F9A9-8B063ADB58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123" y="620688"/>
            <a:ext cx="8367754" cy="6099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BBC15-E46E-E1B0-271E-4757F54E25BB}"/>
              </a:ext>
            </a:extLst>
          </p:cNvPr>
          <p:cNvSpPr/>
          <p:nvPr/>
        </p:nvSpPr>
        <p:spPr bwMode="white">
          <a:xfrm>
            <a:off x="9559622" y="5268900"/>
            <a:ext cx="640834" cy="46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A27919-6331-30DB-71E2-31F366FF1335}"/>
              </a:ext>
            </a:extLst>
          </p:cNvPr>
          <p:cNvSpPr/>
          <p:nvPr/>
        </p:nvSpPr>
        <p:spPr bwMode="white">
          <a:xfrm>
            <a:off x="2351584" y="6093296"/>
            <a:ext cx="432048" cy="44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93D03D-C566-A5A1-EA1B-BAC30A43B659}"/>
              </a:ext>
            </a:extLst>
          </p:cNvPr>
          <p:cNvSpPr/>
          <p:nvPr/>
        </p:nvSpPr>
        <p:spPr bwMode="white">
          <a:xfrm>
            <a:off x="5663952" y="6093296"/>
            <a:ext cx="1512168" cy="44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80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D0478-E2E2-2948-139D-3379646699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8506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0043F9-91DF-05B2-C410-96801A30A6D7}"/>
              </a:ext>
            </a:extLst>
          </p:cNvPr>
          <p:cNvSpPr/>
          <p:nvPr/>
        </p:nvSpPr>
        <p:spPr bwMode="white">
          <a:xfrm>
            <a:off x="5811340" y="5259199"/>
            <a:ext cx="1732662" cy="35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068E0C-076C-06CA-C831-8E9F0FE38E81}"/>
              </a:ext>
            </a:extLst>
          </p:cNvPr>
          <p:cNvSpPr/>
          <p:nvPr/>
        </p:nvSpPr>
        <p:spPr bwMode="white">
          <a:xfrm>
            <a:off x="2416257" y="6087439"/>
            <a:ext cx="3379473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62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401913-E645-F045-EE74-A15B44B2CB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701728"/>
            <a:ext cx="10800000" cy="294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2044513-CE2D-880A-6D67-25919E11DA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645024"/>
            <a:ext cx="10800000" cy="28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BCC11-9CC8-79CD-CE31-D375A0220BA0}"/>
              </a:ext>
            </a:extLst>
          </p:cNvPr>
          <p:cNvSpPr/>
          <p:nvPr/>
        </p:nvSpPr>
        <p:spPr bwMode="white">
          <a:xfrm>
            <a:off x="2068440" y="3816970"/>
            <a:ext cx="980952" cy="47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98DA58-920D-06EB-57FE-170A22C38AF4}"/>
              </a:ext>
            </a:extLst>
          </p:cNvPr>
          <p:cNvSpPr/>
          <p:nvPr/>
        </p:nvSpPr>
        <p:spPr bwMode="white">
          <a:xfrm>
            <a:off x="2058916" y="4781780"/>
            <a:ext cx="990476" cy="48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B21B22-4441-9D60-2845-582C8ACD624E}"/>
              </a:ext>
            </a:extLst>
          </p:cNvPr>
          <p:cNvSpPr/>
          <p:nvPr/>
        </p:nvSpPr>
        <p:spPr bwMode="white">
          <a:xfrm>
            <a:off x="2030345" y="5765695"/>
            <a:ext cx="961904" cy="43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83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0BB98-37F6-8F68-C1F4-1059D7A8DE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26403"/>
            <a:ext cx="10800000" cy="520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E2CA4-DEFC-9A17-B5F7-A747BA09FD74}"/>
              </a:ext>
            </a:extLst>
          </p:cNvPr>
          <p:cNvSpPr/>
          <p:nvPr/>
        </p:nvSpPr>
        <p:spPr bwMode="white">
          <a:xfrm>
            <a:off x="1444757" y="3915199"/>
            <a:ext cx="2704761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3401626-DB18-AC49-5CC5-6866819CC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8080" y="3825725"/>
            <a:ext cx="4046192" cy="227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52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78B09-80AE-E746-EE9D-BA3F9D59E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455" y="764704"/>
            <a:ext cx="94350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AFFF87-D4BC-C106-85BD-75A721887822}"/>
              </a:ext>
            </a:extLst>
          </p:cNvPr>
          <p:cNvSpPr/>
          <p:nvPr/>
        </p:nvSpPr>
        <p:spPr bwMode="white">
          <a:xfrm>
            <a:off x="5313902" y="4360414"/>
            <a:ext cx="474250" cy="38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0E09D3-2C97-FCC6-6F79-A036805B4ADD}"/>
              </a:ext>
            </a:extLst>
          </p:cNvPr>
          <p:cNvSpPr/>
          <p:nvPr/>
        </p:nvSpPr>
        <p:spPr bwMode="white">
          <a:xfrm>
            <a:off x="4049233" y="5966706"/>
            <a:ext cx="1841125" cy="41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EAA07-256E-692B-DBFC-CC86DE2F76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39460"/>
            <a:ext cx="8363816" cy="5075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7536E2-0098-FF78-E9CA-462C7D708148}"/>
              </a:ext>
            </a:extLst>
          </p:cNvPr>
          <p:cNvSpPr/>
          <p:nvPr/>
        </p:nvSpPr>
        <p:spPr bwMode="white">
          <a:xfrm>
            <a:off x="8400256" y="2204864"/>
            <a:ext cx="1398582" cy="43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FA2207-C908-33EE-A969-D3246DFB057C}"/>
              </a:ext>
            </a:extLst>
          </p:cNvPr>
          <p:cNvSpPr/>
          <p:nvPr/>
        </p:nvSpPr>
        <p:spPr bwMode="white">
          <a:xfrm>
            <a:off x="2004752" y="2951266"/>
            <a:ext cx="486092" cy="37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D730F3-22AA-E741-BB3E-F5B7C2001D2E}"/>
              </a:ext>
            </a:extLst>
          </p:cNvPr>
          <p:cNvSpPr/>
          <p:nvPr/>
        </p:nvSpPr>
        <p:spPr bwMode="white">
          <a:xfrm>
            <a:off x="2423592" y="5157192"/>
            <a:ext cx="1859091" cy="39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E7AE7DC-6831-5001-5880-30A1C46496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532" y="4797152"/>
            <a:ext cx="6413512" cy="197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680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2024-08-12T12:24:44Z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