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2" r:id="rId7"/>
    <p:sldId id="341" r:id="rId8"/>
    <p:sldId id="338" r:id="rId9"/>
    <p:sldId id="337" r:id="rId10"/>
    <p:sldId id="336" r:id="rId11"/>
    <p:sldId id="335" r:id="rId12"/>
    <p:sldId id="334" r:id="rId13"/>
    <p:sldId id="333" r:id="rId14"/>
    <p:sldId id="331" r:id="rId15"/>
    <p:sldId id="330" r:id="rId16"/>
    <p:sldId id="328" r:id="rId17"/>
    <p:sldId id="327" r:id="rId18"/>
    <p:sldId id="32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48" d="100"/>
          <a:sy n="148" d="100"/>
        </p:scale>
        <p:origin x="108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6BA35CD-4C26-F992-84E9-D9D79EE896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2919412"/>
            <a:ext cx="645795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35FC4-CBFF-2080-DD8C-999B23AC1D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A27070-28ED-F84D-07DB-1FC67337FFE1}"/>
              </a:ext>
            </a:extLst>
          </p:cNvPr>
          <p:cNvSpPr/>
          <p:nvPr/>
        </p:nvSpPr>
        <p:spPr bwMode="white">
          <a:xfrm>
            <a:off x="10243809" y="3266859"/>
            <a:ext cx="409523" cy="37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4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78B6F-90A3-95E9-A209-9E2D77FE39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158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6D7B1D-3A32-4796-84B7-AECE5741A06D}"/>
              </a:ext>
            </a:extLst>
          </p:cNvPr>
          <p:cNvSpPr/>
          <p:nvPr/>
        </p:nvSpPr>
        <p:spPr bwMode="white">
          <a:xfrm>
            <a:off x="1767100" y="2134042"/>
            <a:ext cx="1065470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999856-93D9-4C51-0427-494D4A33293A}"/>
              </a:ext>
            </a:extLst>
          </p:cNvPr>
          <p:cNvSpPr/>
          <p:nvPr/>
        </p:nvSpPr>
        <p:spPr bwMode="white">
          <a:xfrm>
            <a:off x="7783333" y="2134042"/>
            <a:ext cx="973619" cy="35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17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EC6EA9-0C59-F0EC-B9C4-F9582AF633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99997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917028-6395-E78D-3F4E-EB5FA6AF1D9A}"/>
              </a:ext>
            </a:extLst>
          </p:cNvPr>
          <p:cNvSpPr/>
          <p:nvPr/>
        </p:nvSpPr>
        <p:spPr bwMode="white">
          <a:xfrm>
            <a:off x="9880939" y="4028190"/>
            <a:ext cx="299816" cy="34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85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835E02-4FFC-7737-DC13-F507628470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548680"/>
            <a:ext cx="9313040" cy="363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83A174-0A8C-64E3-B324-A7B506F86BE5}"/>
              </a:ext>
            </a:extLst>
          </p:cNvPr>
          <p:cNvSpPr/>
          <p:nvPr/>
        </p:nvSpPr>
        <p:spPr bwMode="white">
          <a:xfrm>
            <a:off x="9768408" y="3440162"/>
            <a:ext cx="566624" cy="49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5E81D26-1F45-7F06-6021-1503315929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789040"/>
            <a:ext cx="8016896" cy="3171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45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2DCDF-249E-9C6E-CBE7-4F5C219F25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052736"/>
            <a:ext cx="9938304" cy="3909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7052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8C7E87-FB72-8BAD-9A80-7E340BDC35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548680"/>
            <a:ext cx="7920880" cy="2060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E062774-C751-1B1D-5141-FA19E0629E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708920"/>
            <a:ext cx="7920880" cy="4223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2C6997-9A60-7435-EF8B-B82619773E3A}"/>
              </a:ext>
            </a:extLst>
          </p:cNvPr>
          <p:cNvSpPr/>
          <p:nvPr/>
        </p:nvSpPr>
        <p:spPr bwMode="white">
          <a:xfrm>
            <a:off x="9031138" y="2708920"/>
            <a:ext cx="504056" cy="51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99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BC5416-DA17-F3AF-15BD-DB5AAEFFC1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79892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EEFDCC-72C8-B85D-2B6B-0C9F33E71D56}"/>
              </a:ext>
            </a:extLst>
          </p:cNvPr>
          <p:cNvSpPr/>
          <p:nvPr/>
        </p:nvSpPr>
        <p:spPr bwMode="white">
          <a:xfrm>
            <a:off x="4063648" y="3869761"/>
            <a:ext cx="999639" cy="36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FCD76B-58AC-0FA7-578A-C6C501764B29}"/>
              </a:ext>
            </a:extLst>
          </p:cNvPr>
          <p:cNvSpPr/>
          <p:nvPr/>
        </p:nvSpPr>
        <p:spPr bwMode="white">
          <a:xfrm>
            <a:off x="5740403" y="6174266"/>
            <a:ext cx="422711" cy="27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94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611537-79E3-D074-DC34-3FD2097A47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548680"/>
            <a:ext cx="8410652" cy="6201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FA41E2-1B1B-96B3-E4C2-7D3BF9566254}"/>
              </a:ext>
            </a:extLst>
          </p:cNvPr>
          <p:cNvSpPr/>
          <p:nvPr/>
        </p:nvSpPr>
        <p:spPr bwMode="white">
          <a:xfrm>
            <a:off x="4943872" y="465313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5E8F51-A15E-9C88-2D3A-31CB4239F68E}"/>
              </a:ext>
            </a:extLst>
          </p:cNvPr>
          <p:cNvSpPr/>
          <p:nvPr/>
        </p:nvSpPr>
        <p:spPr bwMode="white">
          <a:xfrm>
            <a:off x="8544272" y="5445224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086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FA8F0-C3D4-0F8A-C7E3-D0BB10FFD8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444" y="580027"/>
            <a:ext cx="8443112" cy="4775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9F264D-003B-209D-15BE-3110F7961C95}"/>
              </a:ext>
            </a:extLst>
          </p:cNvPr>
          <p:cNvSpPr/>
          <p:nvPr/>
        </p:nvSpPr>
        <p:spPr bwMode="white">
          <a:xfrm>
            <a:off x="4439816" y="3933056"/>
            <a:ext cx="1042867" cy="36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9A4492-0980-57E0-45F4-0F6F5EF27318}"/>
              </a:ext>
            </a:extLst>
          </p:cNvPr>
          <p:cNvSpPr/>
          <p:nvPr/>
        </p:nvSpPr>
        <p:spPr bwMode="white">
          <a:xfrm>
            <a:off x="2855640" y="4725144"/>
            <a:ext cx="795872" cy="36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A2428C9-58A6-A267-7A77-D17DF220D8A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689" y="4228994"/>
            <a:ext cx="7769304" cy="2629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518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E16391-EAB1-1B29-B3DA-2B6D5C74F1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0269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F80C8-2F31-6B19-E977-EF48FD23F4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404664"/>
            <a:ext cx="6807196" cy="654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2930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0A320-0046-AEB1-449D-08AF300394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92696"/>
            <a:ext cx="87539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5450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55918-7A00-ECF5-5E0B-2F341424B3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548680"/>
            <a:ext cx="9856104" cy="4693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9CDF8EE-1F88-3267-98E5-A4519C9324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368" y="5224128"/>
            <a:ext cx="9856106" cy="174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4617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A34B85-365F-C025-7640-F6CB5DCB35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027423"/>
            <a:ext cx="10370352" cy="248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492ED6-0411-385A-F111-7134FC1EDE8C}"/>
              </a:ext>
            </a:extLst>
          </p:cNvPr>
          <p:cNvSpPr/>
          <p:nvPr/>
        </p:nvSpPr>
        <p:spPr bwMode="white">
          <a:xfrm>
            <a:off x="9984432" y="1988840"/>
            <a:ext cx="432048" cy="46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98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8E40C-130F-A355-7902-D2E946E49A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9889104" cy="2482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E20C4F-CA22-B6C9-4B89-003D5F4B4745}"/>
              </a:ext>
            </a:extLst>
          </p:cNvPr>
          <p:cNvSpPr/>
          <p:nvPr/>
        </p:nvSpPr>
        <p:spPr bwMode="white">
          <a:xfrm>
            <a:off x="8976320" y="2636912"/>
            <a:ext cx="361904" cy="37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72621B1-515F-6DC8-7A80-EAF553A21F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519650"/>
            <a:ext cx="9889104" cy="158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D2ABE39-1354-5754-358F-C49859D9AF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264" y="3429000"/>
            <a:ext cx="4552404" cy="3258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546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6492BA-DC3D-2527-B467-243FB7E22A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8702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0AAA12-E519-7619-094D-F72AEDE3AF42}"/>
              </a:ext>
            </a:extLst>
          </p:cNvPr>
          <p:cNvSpPr/>
          <p:nvPr/>
        </p:nvSpPr>
        <p:spPr bwMode="white">
          <a:xfrm>
            <a:off x="9798892" y="4314488"/>
            <a:ext cx="313339" cy="3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72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FE5EC8-DB60-355E-027E-F80E769612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98702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69A841-6E30-8D73-905C-579C01B812F1}"/>
              </a:ext>
            </a:extLst>
          </p:cNvPr>
          <p:cNvSpPr/>
          <p:nvPr/>
        </p:nvSpPr>
        <p:spPr bwMode="white">
          <a:xfrm>
            <a:off x="9464964" y="4464852"/>
            <a:ext cx="322043" cy="3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30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2024-08-11T13:03:43Z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