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0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55EBA78-0E3D-A9A6-88B1-E0D842D69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943225"/>
            <a:ext cx="83058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669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6D3DF-805A-DBFF-9B10-92D0C7D0EB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1974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45A7BD-0EDE-D639-28EF-C8C72EC00887}"/>
              </a:ext>
            </a:extLst>
          </p:cNvPr>
          <p:cNvSpPr/>
          <p:nvPr/>
        </p:nvSpPr>
        <p:spPr bwMode="white">
          <a:xfrm>
            <a:off x="9066779" y="2719666"/>
            <a:ext cx="389310" cy="3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26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7FDE7-61E2-4F95-3421-00541C2579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8995958" cy="5989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C5B44-53AD-0E18-1141-DACFB05C744C}"/>
              </a:ext>
            </a:extLst>
          </p:cNvPr>
          <p:cNvSpPr/>
          <p:nvPr/>
        </p:nvSpPr>
        <p:spPr bwMode="white">
          <a:xfrm>
            <a:off x="8899273" y="3425238"/>
            <a:ext cx="437087" cy="43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57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DFC813-18E1-94D8-024E-D902B1A99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80728"/>
            <a:ext cx="9745088" cy="1628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11018D-1292-DFD5-CBBF-EAA85F4D28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608900"/>
            <a:ext cx="9745088" cy="3519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3349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CBC4E-8334-6D87-4070-E6107C39D0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0594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B86688-0CA1-D714-7803-44EFF4C15B7C}"/>
              </a:ext>
            </a:extLst>
          </p:cNvPr>
          <p:cNvSpPr/>
          <p:nvPr/>
        </p:nvSpPr>
        <p:spPr bwMode="white">
          <a:xfrm>
            <a:off x="1825814" y="6221046"/>
            <a:ext cx="2661409" cy="34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E68CB60-59CF-3152-9550-DB1F67882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944" y="3266939"/>
            <a:ext cx="72580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62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2024-08-11T02:08:30Z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