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1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46B246-503D-CC0D-8980-DC921349CD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420888"/>
            <a:ext cx="7467600" cy="10763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337B87-0D7B-22C0-E09C-57B8C1A94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687" y="3573016"/>
            <a:ext cx="95726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6E26B-ABB9-302C-2EFE-DB2D78867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553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6877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98023-AF49-2B7A-3A99-E2ADEFA1E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6503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8E266-D969-CAA4-7C25-C615ED4BC718}"/>
              </a:ext>
            </a:extLst>
          </p:cNvPr>
          <p:cNvSpPr/>
          <p:nvPr/>
        </p:nvSpPr>
        <p:spPr bwMode="white">
          <a:xfrm>
            <a:off x="4240158" y="2770000"/>
            <a:ext cx="468052" cy="40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2FFA6-142B-5633-1F99-64181B4ACE4C}"/>
              </a:ext>
            </a:extLst>
          </p:cNvPr>
          <p:cNvSpPr/>
          <p:nvPr/>
        </p:nvSpPr>
        <p:spPr bwMode="white">
          <a:xfrm>
            <a:off x="5091162" y="3596119"/>
            <a:ext cx="468052" cy="39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2AE440-97AF-D602-1C21-7C8794F21CA3}"/>
              </a:ext>
            </a:extLst>
          </p:cNvPr>
          <p:cNvSpPr/>
          <p:nvPr/>
        </p:nvSpPr>
        <p:spPr bwMode="white">
          <a:xfrm>
            <a:off x="8988761" y="5265391"/>
            <a:ext cx="1475127" cy="41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942024-082E-064C-9806-FD0632F433A2}"/>
              </a:ext>
            </a:extLst>
          </p:cNvPr>
          <p:cNvSpPr/>
          <p:nvPr/>
        </p:nvSpPr>
        <p:spPr bwMode="white">
          <a:xfrm>
            <a:off x="2291358" y="6102009"/>
            <a:ext cx="1043737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38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9DC92-44FE-7799-4325-72A366240F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4136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97C503-7441-E38C-BA02-B8BB849AFBCE}"/>
              </a:ext>
            </a:extLst>
          </p:cNvPr>
          <p:cNvSpPr/>
          <p:nvPr/>
        </p:nvSpPr>
        <p:spPr bwMode="white">
          <a:xfrm>
            <a:off x="4110465" y="3891828"/>
            <a:ext cx="830980" cy="3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A4DC6-5DAD-FAF7-ABBA-1112B9BC3C9C}"/>
              </a:ext>
            </a:extLst>
          </p:cNvPr>
          <p:cNvSpPr/>
          <p:nvPr/>
        </p:nvSpPr>
        <p:spPr bwMode="white">
          <a:xfrm>
            <a:off x="6996638" y="5407109"/>
            <a:ext cx="415490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2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C373A-B22E-16E8-FC94-461C9B51C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DCC10-79A8-F5C3-6BF6-20F5F6A5A177}"/>
              </a:ext>
            </a:extLst>
          </p:cNvPr>
          <p:cNvSpPr/>
          <p:nvPr/>
        </p:nvSpPr>
        <p:spPr bwMode="white">
          <a:xfrm>
            <a:off x="10272380" y="3504946"/>
            <a:ext cx="419047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4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E9AE1-08C9-5CE7-9B9D-89BEB2177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7894966" cy="601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9A46D-112D-0F49-337A-197F4302BFD3}"/>
              </a:ext>
            </a:extLst>
          </p:cNvPr>
          <p:cNvSpPr/>
          <p:nvPr/>
        </p:nvSpPr>
        <p:spPr bwMode="white">
          <a:xfrm>
            <a:off x="8904312" y="630932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4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9665B-175C-F9FC-24F5-C83881B41C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08720"/>
            <a:ext cx="9409040" cy="40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B18621-7B0C-8B78-1A00-9F67795CE9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725144"/>
            <a:ext cx="9409040" cy="1670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8854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1E48F-3FC6-769D-AAA4-F21652051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007858" cy="609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64DFEB-E069-0268-AB5E-C15CEBABEF6C}"/>
              </a:ext>
            </a:extLst>
          </p:cNvPr>
          <p:cNvSpPr/>
          <p:nvPr/>
        </p:nvSpPr>
        <p:spPr bwMode="white">
          <a:xfrm>
            <a:off x="9264352" y="3140968"/>
            <a:ext cx="493640" cy="39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52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1023B-A10A-16FE-E798-07B3B2968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0880C6-E21B-8FAF-940B-52BC4A79C450}"/>
              </a:ext>
            </a:extLst>
          </p:cNvPr>
          <p:cNvSpPr/>
          <p:nvPr/>
        </p:nvSpPr>
        <p:spPr bwMode="white">
          <a:xfrm>
            <a:off x="10120000" y="3932760"/>
            <a:ext cx="361904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40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0F783-171F-781D-2953-315CC6B85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349" y="764704"/>
            <a:ext cx="8597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6FC52-30A7-2A01-AFBF-A8225BF2928F}"/>
              </a:ext>
            </a:extLst>
          </p:cNvPr>
          <p:cNvSpPr/>
          <p:nvPr/>
        </p:nvSpPr>
        <p:spPr bwMode="white">
          <a:xfrm>
            <a:off x="5155907" y="3933727"/>
            <a:ext cx="796046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D2CCF1-6874-802D-EA34-7C0D53D8AE13}"/>
              </a:ext>
            </a:extLst>
          </p:cNvPr>
          <p:cNvSpPr/>
          <p:nvPr/>
        </p:nvSpPr>
        <p:spPr bwMode="white">
          <a:xfrm>
            <a:off x="3275721" y="5404517"/>
            <a:ext cx="873292" cy="34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0A97B6-F157-51E8-AD54-F0B4BF148BBE}"/>
              </a:ext>
            </a:extLst>
          </p:cNvPr>
          <p:cNvSpPr/>
          <p:nvPr/>
        </p:nvSpPr>
        <p:spPr bwMode="white">
          <a:xfrm>
            <a:off x="7847301" y="5412099"/>
            <a:ext cx="1126247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3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366CB-8012-9E43-DBA2-3D4487014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61604"/>
            <a:ext cx="9009356" cy="508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4B9AB-871A-5548-5166-0E55A08602F7}"/>
              </a:ext>
            </a:extLst>
          </p:cNvPr>
          <p:cNvSpPr/>
          <p:nvPr/>
        </p:nvSpPr>
        <p:spPr bwMode="white">
          <a:xfrm>
            <a:off x="8916463" y="3513932"/>
            <a:ext cx="990507" cy="44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97AF8-BE07-126E-7B0F-FBD5CE348F73}"/>
              </a:ext>
            </a:extLst>
          </p:cNvPr>
          <p:cNvSpPr/>
          <p:nvPr/>
        </p:nvSpPr>
        <p:spPr bwMode="white">
          <a:xfrm>
            <a:off x="8616280" y="4306020"/>
            <a:ext cx="504056" cy="44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A62B88-5DD4-E3FF-4FD9-E6B44CE97A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746808"/>
            <a:ext cx="6383690" cy="212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120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255A0-5CE9-0612-361B-5336D2DEE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9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3E1B4-771C-6F1D-60A0-B7169AC38293}"/>
              </a:ext>
            </a:extLst>
          </p:cNvPr>
          <p:cNvSpPr/>
          <p:nvPr/>
        </p:nvSpPr>
        <p:spPr bwMode="white">
          <a:xfrm>
            <a:off x="4958000" y="2391543"/>
            <a:ext cx="1017120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BC794-D1EA-C853-9A53-7CA5A427CCE1}"/>
              </a:ext>
            </a:extLst>
          </p:cNvPr>
          <p:cNvSpPr/>
          <p:nvPr/>
        </p:nvSpPr>
        <p:spPr bwMode="white">
          <a:xfrm>
            <a:off x="3959715" y="3305180"/>
            <a:ext cx="1045373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015DD-71B2-FDE9-7244-C282A938593C}"/>
              </a:ext>
            </a:extLst>
          </p:cNvPr>
          <p:cNvSpPr/>
          <p:nvPr/>
        </p:nvSpPr>
        <p:spPr bwMode="white">
          <a:xfrm>
            <a:off x="6455426" y="3305180"/>
            <a:ext cx="1045374" cy="4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328DB1-69D3-4DFD-A151-38D82E256E6D}"/>
              </a:ext>
            </a:extLst>
          </p:cNvPr>
          <p:cNvSpPr/>
          <p:nvPr/>
        </p:nvSpPr>
        <p:spPr bwMode="white">
          <a:xfrm>
            <a:off x="5513648" y="5123035"/>
            <a:ext cx="998284" cy="46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B0FE93-142D-208A-42F8-165A6B95325E}"/>
              </a:ext>
            </a:extLst>
          </p:cNvPr>
          <p:cNvSpPr/>
          <p:nvPr/>
        </p:nvSpPr>
        <p:spPr bwMode="white">
          <a:xfrm>
            <a:off x="9035897" y="5013176"/>
            <a:ext cx="1164559" cy="52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1965E-3872-C642-46BB-0E5D3C56E6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7C5BE-DF45-2A1C-E07A-1286E1518156}"/>
              </a:ext>
            </a:extLst>
          </p:cNvPr>
          <p:cNvSpPr/>
          <p:nvPr/>
        </p:nvSpPr>
        <p:spPr bwMode="white">
          <a:xfrm>
            <a:off x="2320000" y="2020746"/>
            <a:ext cx="1111704" cy="42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342E44-0FEC-B065-5F38-73F4763965EE}"/>
              </a:ext>
            </a:extLst>
          </p:cNvPr>
          <p:cNvSpPr/>
          <p:nvPr/>
        </p:nvSpPr>
        <p:spPr bwMode="white">
          <a:xfrm>
            <a:off x="9986666" y="2984486"/>
            <a:ext cx="771428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0EE649-FA05-7462-2805-7A0C2B1CEF5B}"/>
              </a:ext>
            </a:extLst>
          </p:cNvPr>
          <p:cNvSpPr/>
          <p:nvPr/>
        </p:nvSpPr>
        <p:spPr bwMode="white">
          <a:xfrm>
            <a:off x="7529523" y="3862348"/>
            <a:ext cx="1019047" cy="4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AB50C-847E-6DC6-1F4F-638184B1C513}"/>
              </a:ext>
            </a:extLst>
          </p:cNvPr>
          <p:cNvSpPr/>
          <p:nvPr/>
        </p:nvSpPr>
        <p:spPr bwMode="white">
          <a:xfrm>
            <a:off x="4729523" y="4787919"/>
            <a:ext cx="1038095" cy="47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26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C0629-2CBE-D552-0853-903386F3E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355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A9A67-C4A8-B691-C676-28085EC1508D}"/>
              </a:ext>
            </a:extLst>
          </p:cNvPr>
          <p:cNvSpPr/>
          <p:nvPr/>
        </p:nvSpPr>
        <p:spPr bwMode="white">
          <a:xfrm>
            <a:off x="9759043" y="941478"/>
            <a:ext cx="1104761" cy="4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B3CA1-5CBC-BC02-E38A-C676015D9774}"/>
              </a:ext>
            </a:extLst>
          </p:cNvPr>
          <p:cNvSpPr/>
          <p:nvPr/>
        </p:nvSpPr>
        <p:spPr bwMode="white">
          <a:xfrm>
            <a:off x="2006662" y="2798697"/>
            <a:ext cx="942857" cy="4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54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9259C-EE2A-CE21-CE70-D024FEC69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76672"/>
            <a:ext cx="8064896" cy="390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55ABABE-1A89-C21B-BF05-DAEDF217C2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182126"/>
            <a:ext cx="7738492" cy="2675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3500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0F71F-1A4F-0D19-A14A-8D61EE9EB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0226336" cy="280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1BBEE-E6E7-81C3-18A4-F5D5B7798110}"/>
              </a:ext>
            </a:extLst>
          </p:cNvPr>
          <p:cNvSpPr/>
          <p:nvPr/>
        </p:nvSpPr>
        <p:spPr bwMode="white">
          <a:xfrm>
            <a:off x="8976320" y="1340768"/>
            <a:ext cx="11521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FA6E7-5FE1-53FB-38E4-D20E5A924E67}"/>
              </a:ext>
            </a:extLst>
          </p:cNvPr>
          <p:cNvSpPr/>
          <p:nvPr/>
        </p:nvSpPr>
        <p:spPr bwMode="white">
          <a:xfrm>
            <a:off x="5865668" y="3068960"/>
            <a:ext cx="1094428" cy="51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30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748A8-B982-797A-5E66-A791492639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47626"/>
            <a:ext cx="8640960" cy="156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264636-A27D-E1CA-657F-847EA9EE0E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245682"/>
            <a:ext cx="9067620" cy="461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CCD41-AC4E-0B49-85FC-FF46ABBBEA05}"/>
              </a:ext>
            </a:extLst>
          </p:cNvPr>
          <p:cNvSpPr/>
          <p:nvPr/>
        </p:nvSpPr>
        <p:spPr bwMode="white">
          <a:xfrm>
            <a:off x="9480376" y="4653136"/>
            <a:ext cx="428571" cy="4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79772-A1A0-ED54-596E-27CD2F7E6618}"/>
              </a:ext>
            </a:extLst>
          </p:cNvPr>
          <p:cNvSpPr/>
          <p:nvPr/>
        </p:nvSpPr>
        <p:spPr bwMode="white">
          <a:xfrm>
            <a:off x="3058675" y="6189488"/>
            <a:ext cx="3829413" cy="4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1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86BAA-BC6B-8038-CB05-E1635DE31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18" y="692696"/>
            <a:ext cx="85791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DD83EC-EB65-EFEB-9758-FC825ABC09B7}"/>
              </a:ext>
            </a:extLst>
          </p:cNvPr>
          <p:cNvSpPr/>
          <p:nvPr/>
        </p:nvSpPr>
        <p:spPr bwMode="white">
          <a:xfrm>
            <a:off x="4181953" y="1661862"/>
            <a:ext cx="348008" cy="27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044781-4C56-2428-165C-4BA34B994E92}"/>
              </a:ext>
            </a:extLst>
          </p:cNvPr>
          <p:cNvSpPr/>
          <p:nvPr/>
        </p:nvSpPr>
        <p:spPr bwMode="white">
          <a:xfrm>
            <a:off x="7699865" y="3085325"/>
            <a:ext cx="786801" cy="36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DCB4C7-4084-427D-EF7A-4406B92540DD}"/>
              </a:ext>
            </a:extLst>
          </p:cNvPr>
          <p:cNvSpPr/>
          <p:nvPr/>
        </p:nvSpPr>
        <p:spPr bwMode="white">
          <a:xfrm>
            <a:off x="3258974" y="3834915"/>
            <a:ext cx="801932" cy="33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A05B61-E9C2-CCE5-6E65-B9AF3527EDCC}"/>
              </a:ext>
            </a:extLst>
          </p:cNvPr>
          <p:cNvSpPr/>
          <p:nvPr/>
        </p:nvSpPr>
        <p:spPr bwMode="white">
          <a:xfrm>
            <a:off x="7896565" y="4554218"/>
            <a:ext cx="1679518" cy="37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29E2AA-BF67-BBC8-12F3-F32A3CC4EF7A}"/>
              </a:ext>
            </a:extLst>
          </p:cNvPr>
          <p:cNvSpPr/>
          <p:nvPr/>
        </p:nvSpPr>
        <p:spPr bwMode="white">
          <a:xfrm>
            <a:off x="2434346" y="5311379"/>
            <a:ext cx="393400" cy="33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85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38681-E674-D103-FAC9-39FB6C414E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941526" cy="536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1DF7F-7FCA-D4B2-A3C1-AEF5759643A8}"/>
              </a:ext>
            </a:extLst>
          </p:cNvPr>
          <p:cNvSpPr/>
          <p:nvPr/>
        </p:nvSpPr>
        <p:spPr bwMode="white">
          <a:xfrm>
            <a:off x="8256240" y="908720"/>
            <a:ext cx="905120" cy="40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B996E6-5C72-3DE9-3EED-A1F1FA621FB6}"/>
              </a:ext>
            </a:extLst>
          </p:cNvPr>
          <p:cNvSpPr/>
          <p:nvPr/>
        </p:nvSpPr>
        <p:spPr bwMode="white">
          <a:xfrm>
            <a:off x="8283252" y="3217579"/>
            <a:ext cx="1701180" cy="42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D3369-83C6-B785-F186-531291FAA489}"/>
              </a:ext>
            </a:extLst>
          </p:cNvPr>
          <p:cNvSpPr/>
          <p:nvPr/>
        </p:nvSpPr>
        <p:spPr bwMode="white">
          <a:xfrm>
            <a:off x="1919536" y="3933056"/>
            <a:ext cx="862019" cy="4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D18F45-5C0B-7F99-F675-3B17243A85E3}"/>
              </a:ext>
            </a:extLst>
          </p:cNvPr>
          <p:cNvSpPr/>
          <p:nvPr/>
        </p:nvSpPr>
        <p:spPr bwMode="white">
          <a:xfrm>
            <a:off x="7248128" y="4725144"/>
            <a:ext cx="948221" cy="4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EEE53E-3E68-1B0B-A804-97FB8B0F28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38" y="5092816"/>
            <a:ext cx="6576736" cy="176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600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2024-08-11T13:14:06Z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