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39" r:id="rId9"/>
    <p:sldId id="338" r:id="rId10"/>
    <p:sldId id="337" r:id="rId11"/>
    <p:sldId id="336" r:id="rId12"/>
    <p:sldId id="335" r:id="rId13"/>
    <p:sldId id="334" r:id="rId14"/>
    <p:sldId id="346" r:id="rId15"/>
    <p:sldId id="333" r:id="rId16"/>
    <p:sldId id="332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5EA7E28-ED32-0BF3-23E6-B9B204CC99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928937"/>
            <a:ext cx="1049655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5487CA05-52AC-5232-D70E-6BDD9671A6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855553"/>
            <a:ext cx="9229725" cy="51054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0687A0-27BC-781B-2B3E-97409999CD61}"/>
              </a:ext>
            </a:extLst>
          </p:cNvPr>
          <p:cNvSpPr/>
          <p:nvPr/>
        </p:nvSpPr>
        <p:spPr bwMode="white">
          <a:xfrm>
            <a:off x="9840416" y="2996952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3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6494E0D-467D-0AF5-0DB9-7EE817F6DB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510" y="1347812"/>
            <a:ext cx="8505825" cy="56197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E1450B4-17FC-420E-D18D-4B208AFF40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132856"/>
            <a:ext cx="848677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471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F18279-FFD9-E9A0-2FB4-2804CAF202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87348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2F6E6A-3BDB-D632-0210-A74A754033CC}"/>
              </a:ext>
            </a:extLst>
          </p:cNvPr>
          <p:cNvSpPr/>
          <p:nvPr/>
        </p:nvSpPr>
        <p:spPr bwMode="white">
          <a:xfrm>
            <a:off x="9372670" y="3113920"/>
            <a:ext cx="261890" cy="30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4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22DE052-0405-CE5F-C19D-496D8E4FF4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9229725" cy="46005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F7E59F-5F9F-D670-ABC5-7622F5F2197E}"/>
              </a:ext>
            </a:extLst>
          </p:cNvPr>
          <p:cNvSpPr/>
          <p:nvPr/>
        </p:nvSpPr>
        <p:spPr bwMode="white">
          <a:xfrm>
            <a:off x="9480376" y="5085184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63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3A37C37-88EF-16CE-1263-457FD8DE9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484784"/>
            <a:ext cx="84677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01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AA7C67-560B-6B1B-7112-B356F8EA19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76722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C98A34-94D1-377D-80FC-6E3EAFA0DF0A}"/>
              </a:ext>
            </a:extLst>
          </p:cNvPr>
          <p:cNvSpPr/>
          <p:nvPr/>
        </p:nvSpPr>
        <p:spPr bwMode="white">
          <a:xfrm>
            <a:off x="8482688" y="3641174"/>
            <a:ext cx="263860" cy="26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31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3F4764-E097-10C5-4656-961EB1A0FA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456" y="764704"/>
            <a:ext cx="9745088" cy="4219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740C75-A031-21B4-87EE-48D3B67E5512}"/>
              </a:ext>
            </a:extLst>
          </p:cNvPr>
          <p:cNvSpPr/>
          <p:nvPr/>
        </p:nvSpPr>
        <p:spPr bwMode="white">
          <a:xfrm>
            <a:off x="2207568" y="4365104"/>
            <a:ext cx="4161904" cy="47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6C58DBE-D969-76B4-CC9D-7D30284BBFA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28" y="3861048"/>
            <a:ext cx="5350590" cy="3164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569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A1581-4496-2E58-6178-C908DB75D2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70" y="746123"/>
            <a:ext cx="9866666" cy="4919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8917A6-023F-6487-EA4E-AA6EB7B52317}"/>
              </a:ext>
            </a:extLst>
          </p:cNvPr>
          <p:cNvSpPr/>
          <p:nvPr/>
        </p:nvSpPr>
        <p:spPr bwMode="white">
          <a:xfrm>
            <a:off x="9192344" y="2564904"/>
            <a:ext cx="648072" cy="49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6E35FD-292E-71B2-74CC-FC5446775B5F}"/>
              </a:ext>
            </a:extLst>
          </p:cNvPr>
          <p:cNvSpPr/>
          <p:nvPr/>
        </p:nvSpPr>
        <p:spPr bwMode="white">
          <a:xfrm>
            <a:off x="5447928" y="3429000"/>
            <a:ext cx="971428" cy="4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A27B6E-65BD-B19D-FBB7-ABFF7BBFECA5}"/>
              </a:ext>
            </a:extLst>
          </p:cNvPr>
          <p:cNvSpPr/>
          <p:nvPr/>
        </p:nvSpPr>
        <p:spPr bwMode="white">
          <a:xfrm>
            <a:off x="10128448" y="3461122"/>
            <a:ext cx="447619" cy="37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9AB7DE-B152-08D2-03DC-8C22F060B62D}"/>
              </a:ext>
            </a:extLst>
          </p:cNvPr>
          <p:cNvSpPr/>
          <p:nvPr/>
        </p:nvSpPr>
        <p:spPr bwMode="white">
          <a:xfrm>
            <a:off x="1847528" y="4221088"/>
            <a:ext cx="504761" cy="4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176688A-231F-6CB3-6295-8C7396E397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4149080"/>
            <a:ext cx="5132700" cy="2873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737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059F9-171B-0952-F912-6787DE42AC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92696"/>
            <a:ext cx="95458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15620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9F9F7-3403-F8EB-2AF4-6D35FAFB2A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10800000" cy="284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9E257B-2AEC-35E1-D090-0B1B0AA5F53A}"/>
              </a:ext>
            </a:extLst>
          </p:cNvPr>
          <p:cNvSpPr/>
          <p:nvPr/>
        </p:nvSpPr>
        <p:spPr bwMode="white">
          <a:xfrm>
            <a:off x="5507694" y="2879159"/>
            <a:ext cx="2047619" cy="49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96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E8A46C-5E37-2FBC-A1B4-130C05E9ED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5392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C88E97-B725-1463-AA84-A1B7611EA4E5}"/>
              </a:ext>
            </a:extLst>
          </p:cNvPr>
          <p:cNvSpPr/>
          <p:nvPr/>
        </p:nvSpPr>
        <p:spPr bwMode="white">
          <a:xfrm>
            <a:off x="7921337" y="2371133"/>
            <a:ext cx="1496311" cy="44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21DF4F-20F9-341B-0FF4-8D6BF19685D4}"/>
              </a:ext>
            </a:extLst>
          </p:cNvPr>
          <p:cNvSpPr/>
          <p:nvPr/>
        </p:nvSpPr>
        <p:spPr bwMode="white">
          <a:xfrm>
            <a:off x="4965889" y="4175241"/>
            <a:ext cx="1040912" cy="46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2729A0-6905-2D02-3AE6-2AB86BF6C8AB}"/>
              </a:ext>
            </a:extLst>
          </p:cNvPr>
          <p:cNvSpPr/>
          <p:nvPr/>
        </p:nvSpPr>
        <p:spPr bwMode="white">
          <a:xfrm>
            <a:off x="7177828" y="4165941"/>
            <a:ext cx="1013030" cy="49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11E767-2EE8-04C4-7F77-10514105B657}"/>
              </a:ext>
            </a:extLst>
          </p:cNvPr>
          <p:cNvSpPr/>
          <p:nvPr/>
        </p:nvSpPr>
        <p:spPr bwMode="white">
          <a:xfrm>
            <a:off x="9677876" y="4175241"/>
            <a:ext cx="1013030" cy="47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8F45CD-6B42-7DAE-2C86-986ADC1380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4537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8BFCB0-1CC2-8BC6-62ED-191B48783D29}"/>
              </a:ext>
            </a:extLst>
          </p:cNvPr>
          <p:cNvSpPr/>
          <p:nvPr/>
        </p:nvSpPr>
        <p:spPr bwMode="white">
          <a:xfrm>
            <a:off x="9614214" y="2691221"/>
            <a:ext cx="313429" cy="35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71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044707-DD3D-20F5-1AD4-06BB27E25F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764704"/>
            <a:ext cx="90669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B72304-EE49-4A76-7BBE-DDC5D9DD747E}"/>
              </a:ext>
            </a:extLst>
          </p:cNvPr>
          <p:cNvSpPr/>
          <p:nvPr/>
        </p:nvSpPr>
        <p:spPr bwMode="white">
          <a:xfrm>
            <a:off x="8659824" y="1693337"/>
            <a:ext cx="1335255" cy="40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30E921-7864-3F7B-5B48-5313A37D2707}"/>
              </a:ext>
            </a:extLst>
          </p:cNvPr>
          <p:cNvSpPr/>
          <p:nvPr/>
        </p:nvSpPr>
        <p:spPr bwMode="white">
          <a:xfrm>
            <a:off x="2615196" y="2453855"/>
            <a:ext cx="455745" cy="38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DA9811-25D3-D4EC-C462-30E1D283B5CB}"/>
              </a:ext>
            </a:extLst>
          </p:cNvPr>
          <p:cNvSpPr/>
          <p:nvPr/>
        </p:nvSpPr>
        <p:spPr bwMode="white">
          <a:xfrm>
            <a:off x="9571316" y="2461860"/>
            <a:ext cx="423763" cy="35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76AB1A-5D4E-946C-E935-54ECA7101E1E}"/>
              </a:ext>
            </a:extLst>
          </p:cNvPr>
          <p:cNvSpPr/>
          <p:nvPr/>
        </p:nvSpPr>
        <p:spPr bwMode="white">
          <a:xfrm>
            <a:off x="2623190" y="3190357"/>
            <a:ext cx="3472809" cy="4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00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0F684C-A2A5-0213-6717-4D86878BB3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367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A0E93C-DA13-65B3-2B7D-E7BF6D52ADAC}"/>
              </a:ext>
            </a:extLst>
          </p:cNvPr>
          <p:cNvSpPr/>
          <p:nvPr/>
        </p:nvSpPr>
        <p:spPr bwMode="white">
          <a:xfrm>
            <a:off x="9806662" y="1942842"/>
            <a:ext cx="1590476" cy="47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A91A42-DD80-3A0B-66EB-CA32EF2A3D46}"/>
              </a:ext>
            </a:extLst>
          </p:cNvPr>
          <p:cNvSpPr/>
          <p:nvPr/>
        </p:nvSpPr>
        <p:spPr bwMode="white">
          <a:xfrm>
            <a:off x="1463804" y="2877331"/>
            <a:ext cx="1151212" cy="45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53F774-6353-6775-C90B-C762893D5B35}"/>
              </a:ext>
            </a:extLst>
          </p:cNvPr>
          <p:cNvSpPr/>
          <p:nvPr/>
        </p:nvSpPr>
        <p:spPr bwMode="white">
          <a:xfrm>
            <a:off x="3835232" y="2867796"/>
            <a:ext cx="2884239" cy="47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478CB8-4DE1-19E2-A8D8-3304536C344D}"/>
              </a:ext>
            </a:extLst>
          </p:cNvPr>
          <p:cNvSpPr/>
          <p:nvPr/>
        </p:nvSpPr>
        <p:spPr bwMode="white">
          <a:xfrm>
            <a:off x="8168566" y="2867796"/>
            <a:ext cx="3228572" cy="47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22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C54EB1-97A4-C5C0-33C8-9D3A818102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347686" cy="5999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5C1C39-6937-D927-3DE2-59718DC30441}"/>
              </a:ext>
            </a:extLst>
          </p:cNvPr>
          <p:cNvSpPr/>
          <p:nvPr/>
        </p:nvSpPr>
        <p:spPr bwMode="white">
          <a:xfrm>
            <a:off x="5308544" y="2924944"/>
            <a:ext cx="355408" cy="284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69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CB2EF-06BE-ED3A-A474-6C55446696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7681A7-5A2A-D109-25AD-CCB885290F1D}"/>
              </a:ext>
            </a:extLst>
          </p:cNvPr>
          <p:cNvSpPr/>
          <p:nvPr/>
        </p:nvSpPr>
        <p:spPr bwMode="white">
          <a:xfrm>
            <a:off x="8043809" y="4754297"/>
            <a:ext cx="1142857" cy="49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29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CA339-7E52-67E7-3CBA-38FD52A359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428" y="764704"/>
            <a:ext cx="99131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95491F-3C40-9492-3582-065420E0A6C3}"/>
              </a:ext>
            </a:extLst>
          </p:cNvPr>
          <p:cNvSpPr/>
          <p:nvPr/>
        </p:nvSpPr>
        <p:spPr bwMode="white">
          <a:xfrm>
            <a:off x="9907402" y="5294695"/>
            <a:ext cx="340928" cy="34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86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1CD4C-0E09-D600-675D-67790CF13C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262" y="692696"/>
            <a:ext cx="86706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C2920B-727E-CDC8-A26D-5D8AB28929DA}"/>
              </a:ext>
            </a:extLst>
          </p:cNvPr>
          <p:cNvSpPr/>
          <p:nvPr/>
        </p:nvSpPr>
        <p:spPr bwMode="white">
          <a:xfrm>
            <a:off x="2999656" y="3861048"/>
            <a:ext cx="1223368" cy="37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75D9FA-1058-89FA-3761-07767E62FC3B}"/>
              </a:ext>
            </a:extLst>
          </p:cNvPr>
          <p:cNvSpPr/>
          <p:nvPr/>
        </p:nvSpPr>
        <p:spPr bwMode="white">
          <a:xfrm>
            <a:off x="7320136" y="4580302"/>
            <a:ext cx="1880611" cy="36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E00BE5-A10A-8FD7-12AE-73915A49E758}"/>
              </a:ext>
            </a:extLst>
          </p:cNvPr>
          <p:cNvSpPr/>
          <p:nvPr/>
        </p:nvSpPr>
        <p:spPr bwMode="white">
          <a:xfrm>
            <a:off x="1271464" y="5301208"/>
            <a:ext cx="416080" cy="35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9E381B-7FA2-2979-98BC-9F01052F5F38}"/>
              </a:ext>
            </a:extLst>
          </p:cNvPr>
          <p:cNvSpPr/>
          <p:nvPr/>
        </p:nvSpPr>
        <p:spPr bwMode="white">
          <a:xfrm>
            <a:off x="5231904" y="5949280"/>
            <a:ext cx="1318315" cy="45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1686928-61AB-F562-15BF-E7D20C1F7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9235" y="1118387"/>
            <a:ext cx="1735888" cy="189687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AB105FF-DA70-A3E4-998E-D1F6406909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0243" y="2984259"/>
            <a:ext cx="1973872" cy="191087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47DC753-24FC-9423-BD06-144BFAFA69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2384" y="4903795"/>
            <a:ext cx="1777884" cy="184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75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21A889-E62B-F611-7462-E23534D792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88788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FBB925-B892-E4F2-1588-A0A2BE0C2FCF}"/>
              </a:ext>
            </a:extLst>
          </p:cNvPr>
          <p:cNvSpPr/>
          <p:nvPr/>
        </p:nvSpPr>
        <p:spPr bwMode="white">
          <a:xfrm>
            <a:off x="9591095" y="3232554"/>
            <a:ext cx="281868" cy="313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68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D053CA-C204-2CE6-E25C-15C53DF156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5407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F19D0F-9A31-6AA1-C6DB-38C34F409C90}"/>
              </a:ext>
            </a:extLst>
          </p:cNvPr>
          <p:cNvSpPr/>
          <p:nvPr/>
        </p:nvSpPr>
        <p:spPr bwMode="white">
          <a:xfrm>
            <a:off x="10320947" y="2028906"/>
            <a:ext cx="361904" cy="37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31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2024-08-11T13:40:08Z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