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5" r:id="rId4"/>
    <p:sldId id="334" r:id="rId5"/>
    <p:sldId id="333" r:id="rId6"/>
    <p:sldId id="330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480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2190" y="3033762"/>
            <a:ext cx="6447619" cy="7904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0A0851-983F-1036-D6A3-8183DD82D8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568" y="1052736"/>
            <a:ext cx="9457056" cy="3821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07078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C0271E-E713-2070-2803-F5174F1735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693442"/>
            <a:ext cx="7426850" cy="61645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94C290A-F31C-558B-298B-4D0EC191F504}"/>
              </a:ext>
            </a:extLst>
          </p:cNvPr>
          <p:cNvSpPr/>
          <p:nvPr/>
        </p:nvSpPr>
        <p:spPr bwMode="white">
          <a:xfrm>
            <a:off x="8688288" y="3861048"/>
            <a:ext cx="400553" cy="368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C4969E-6CA3-28E5-2415-9772DF06C4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764704"/>
            <a:ext cx="1038887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CE4F4E-682B-B931-3B78-428DFDF24F4D}"/>
              </a:ext>
            </a:extLst>
          </p:cNvPr>
          <p:cNvSpPr/>
          <p:nvPr/>
        </p:nvSpPr>
        <p:spPr bwMode="white">
          <a:xfrm>
            <a:off x="10109331" y="2864347"/>
            <a:ext cx="348127" cy="3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4034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D9972F-11CA-967F-F16B-91FD99371D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12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40E422-2FB0-7E1A-AFCE-1B0055E82CD3}"/>
              </a:ext>
            </a:extLst>
          </p:cNvPr>
          <p:cNvSpPr/>
          <p:nvPr/>
        </p:nvSpPr>
        <p:spPr bwMode="white">
          <a:xfrm>
            <a:off x="10272380" y="2038368"/>
            <a:ext cx="371428" cy="381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1516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CF3C2D-B9BC-A5B9-7B2C-A6BE5249AF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692696"/>
            <a:ext cx="9313040" cy="4762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CD9B9D-078A-67C1-F7DC-EC3FDE8CEDD5}"/>
              </a:ext>
            </a:extLst>
          </p:cNvPr>
          <p:cNvSpPr/>
          <p:nvPr/>
        </p:nvSpPr>
        <p:spPr bwMode="white">
          <a:xfrm>
            <a:off x="3503712" y="3284984"/>
            <a:ext cx="1085714" cy="495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D9FAB09-02DB-510F-7884-19FD1CA0DB6E}"/>
              </a:ext>
            </a:extLst>
          </p:cNvPr>
          <p:cNvSpPr/>
          <p:nvPr/>
        </p:nvSpPr>
        <p:spPr bwMode="white">
          <a:xfrm>
            <a:off x="4727848" y="4869160"/>
            <a:ext cx="1066666" cy="486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9EDA9C07-EAD7-D6EF-E597-03ACCEB9D2F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2866" y="3900426"/>
            <a:ext cx="3303036" cy="29103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346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2C74EC-50EC-2CCD-358B-EB51FB5223E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565299"/>
            <a:ext cx="10417152" cy="900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FA51D26-44D1-E84E-AEE1-95BBE8CBFFF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8671" y="1438238"/>
            <a:ext cx="10800000" cy="35610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1F605F3-4391-CB95-ED56-2634E27E783B}"/>
              </a:ext>
            </a:extLst>
          </p:cNvPr>
          <p:cNvSpPr/>
          <p:nvPr/>
        </p:nvSpPr>
        <p:spPr bwMode="white">
          <a:xfrm>
            <a:off x="1487488" y="3346958"/>
            <a:ext cx="1296144" cy="586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E01897F-C778-45FD-EB0C-6A0579508826}"/>
              </a:ext>
            </a:extLst>
          </p:cNvPr>
          <p:cNvSpPr/>
          <p:nvPr/>
        </p:nvSpPr>
        <p:spPr bwMode="white">
          <a:xfrm>
            <a:off x="10344472" y="3429000"/>
            <a:ext cx="504056" cy="477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9ADFFE6D-2081-BDE4-81C4-77161D198B85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1178" y="4210360"/>
            <a:ext cx="5270822" cy="3358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90713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14EA39-C9D6-AEDF-D584-EC6739F828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636532"/>
            <a:ext cx="8470488" cy="62214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F302C3C-AA84-B481-8503-CC3EA2EE2DE4}"/>
              </a:ext>
            </a:extLst>
          </p:cNvPr>
          <p:cNvSpPr/>
          <p:nvPr/>
        </p:nvSpPr>
        <p:spPr bwMode="white">
          <a:xfrm>
            <a:off x="8600972" y="2924944"/>
            <a:ext cx="1095427" cy="434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9904" y="4221088"/>
            <a:ext cx="3246136" cy="2554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3075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F99E6F-D416-8055-5494-17780F7F21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65930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ABD8240-4F31-96E8-826F-54E40839B981}"/>
              </a:ext>
            </a:extLst>
          </p:cNvPr>
          <p:cNvSpPr/>
          <p:nvPr/>
        </p:nvSpPr>
        <p:spPr bwMode="white">
          <a:xfrm>
            <a:off x="10053939" y="4288614"/>
            <a:ext cx="328990" cy="357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4257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1A704D-4F84-A51D-39BA-D5041E5842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620688"/>
            <a:ext cx="8585474" cy="61324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39E14A-B41F-F817-46CC-44AC81C14C39}"/>
              </a:ext>
            </a:extLst>
          </p:cNvPr>
          <p:cNvSpPr/>
          <p:nvPr/>
        </p:nvSpPr>
        <p:spPr bwMode="white">
          <a:xfrm>
            <a:off x="9048328" y="2996952"/>
            <a:ext cx="498980" cy="407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4583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62</cp:revision>
  <dcterms:created xsi:type="dcterms:W3CDTF">2015-09-16T06:44:00Z</dcterms:created>
  <dcterms:modified xsi:type="dcterms:W3CDTF">2024-08-12T03:42:12Z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