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81B6CC-C321-C0F2-9FE5-237E7B991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25324"/>
            <a:ext cx="12192000" cy="6073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06577-CA17-AE1E-DA76-A8213B9FC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1D1B32-0BB9-0747-E961-86D73C668F6D}"/>
              </a:ext>
            </a:extLst>
          </p:cNvPr>
          <p:cNvSpPr/>
          <p:nvPr/>
        </p:nvSpPr>
        <p:spPr bwMode="white">
          <a:xfrm>
            <a:off x="10091428" y="2067559"/>
            <a:ext cx="361904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4937F-299A-480F-1453-0E4327F7A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7228978" cy="607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50522-6AA5-0722-343F-D2DE4205EFAC}"/>
              </a:ext>
            </a:extLst>
          </p:cNvPr>
          <p:cNvSpPr/>
          <p:nvPr/>
        </p:nvSpPr>
        <p:spPr bwMode="white">
          <a:xfrm>
            <a:off x="8112224" y="1556792"/>
            <a:ext cx="496542" cy="50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55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FB7F6-1A23-7D93-F021-69AA7393D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20688"/>
            <a:ext cx="7199488" cy="615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F09C7-ECAA-C64C-4B34-A6A6082B7886}"/>
              </a:ext>
            </a:extLst>
          </p:cNvPr>
          <p:cNvSpPr/>
          <p:nvPr/>
        </p:nvSpPr>
        <p:spPr bwMode="white">
          <a:xfrm>
            <a:off x="8112224" y="1484784"/>
            <a:ext cx="367385" cy="42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F33D0-962E-2AE7-D3A0-680062F0F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8"/>
            <a:ext cx="8017478" cy="453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0DD66-EBD5-9C3A-62C8-E3891A8A5E61}"/>
              </a:ext>
            </a:extLst>
          </p:cNvPr>
          <p:cNvSpPr/>
          <p:nvPr/>
        </p:nvSpPr>
        <p:spPr bwMode="white">
          <a:xfrm>
            <a:off x="9391423" y="6082651"/>
            <a:ext cx="438830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EDB0B3C-6C14-CC2E-B5D4-EF6742301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301208"/>
            <a:ext cx="6838950" cy="14668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5CD9BFA-5FA0-F212-5280-6C9E89365EE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5444684"/>
            <a:ext cx="4137024" cy="101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1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7378B-D00D-C2F6-C454-342455652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99190"/>
            <a:ext cx="7291008" cy="605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3D295-F1D0-465B-CB6F-F96555CC2C8E}"/>
              </a:ext>
            </a:extLst>
          </p:cNvPr>
          <p:cNvSpPr/>
          <p:nvPr/>
        </p:nvSpPr>
        <p:spPr bwMode="white">
          <a:xfrm>
            <a:off x="4007768" y="2924944"/>
            <a:ext cx="485106" cy="40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65B745-A68C-1A96-0B6C-8A4686160CF8}"/>
              </a:ext>
            </a:extLst>
          </p:cNvPr>
          <p:cNvSpPr/>
          <p:nvPr/>
        </p:nvSpPr>
        <p:spPr bwMode="white">
          <a:xfrm>
            <a:off x="5738271" y="3647944"/>
            <a:ext cx="1005801" cy="3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9F963A-EE60-3414-C594-A4F403352FE4}"/>
              </a:ext>
            </a:extLst>
          </p:cNvPr>
          <p:cNvSpPr/>
          <p:nvPr/>
        </p:nvSpPr>
        <p:spPr bwMode="white">
          <a:xfrm>
            <a:off x="4136175" y="5653503"/>
            <a:ext cx="1197905" cy="42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3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E8D2D-4377-88EB-CB1B-35226251E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759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00B64-021D-A722-E0A5-AD5DD6677248}"/>
              </a:ext>
            </a:extLst>
          </p:cNvPr>
          <p:cNvSpPr/>
          <p:nvPr/>
        </p:nvSpPr>
        <p:spPr bwMode="white">
          <a:xfrm>
            <a:off x="5496219" y="4086981"/>
            <a:ext cx="558140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60A842-EE9A-95FB-2773-C093C474DB41}"/>
              </a:ext>
            </a:extLst>
          </p:cNvPr>
          <p:cNvSpPr/>
          <p:nvPr/>
        </p:nvSpPr>
        <p:spPr bwMode="white">
          <a:xfrm>
            <a:off x="5203424" y="5972797"/>
            <a:ext cx="1252616" cy="47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18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684FF-CB05-A95E-67ED-BE7896DD0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61" y="619758"/>
            <a:ext cx="7469878" cy="623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33D70A-5C52-9387-E6CE-DDB8C66561DB}"/>
              </a:ext>
            </a:extLst>
          </p:cNvPr>
          <p:cNvSpPr/>
          <p:nvPr/>
        </p:nvSpPr>
        <p:spPr bwMode="white">
          <a:xfrm>
            <a:off x="2855640" y="4293096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01D02D1-4BBE-C1A2-C906-800114E87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966740"/>
            <a:ext cx="3533676" cy="287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30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2024-08-11T03:15:35Z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