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2C4D7-9B70-4A44-8FBE-6B3BB3D32F53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7C75D-DF7C-4DB6-8967-978964D0A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41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57C75D-DF7C-4DB6-8967-978964D0A6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220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D99AFE-4421-1725-2F7E-0D198696B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924944"/>
            <a:ext cx="70675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AF470-2158-6E10-9531-D69F4AB30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23" y="620688"/>
            <a:ext cx="8010554" cy="611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D1AFA-0194-76ED-0CF3-DC97FE720BF9}"/>
              </a:ext>
            </a:extLst>
          </p:cNvPr>
          <p:cNvSpPr/>
          <p:nvPr/>
        </p:nvSpPr>
        <p:spPr bwMode="white">
          <a:xfrm>
            <a:off x="2279576" y="4005064"/>
            <a:ext cx="2311344" cy="4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099B9D7-340F-0A69-CD49-D0023EAC6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527536"/>
            <a:ext cx="2802714" cy="225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6807C-94E1-4185-B419-3E4157FE5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7B5A2-50C9-AC00-960C-956FA3BFC7EC}"/>
              </a:ext>
            </a:extLst>
          </p:cNvPr>
          <p:cNvSpPr/>
          <p:nvPr/>
        </p:nvSpPr>
        <p:spPr bwMode="white">
          <a:xfrm>
            <a:off x="1243809" y="3726355"/>
            <a:ext cx="2742857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E59E962-663C-D5CE-5F8A-ABF7BF19C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295" y="3573716"/>
            <a:ext cx="2749410" cy="2809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6A7E4-CC1C-7864-E347-5F1584263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16753-CE78-9442-08BD-18FB554C7CB0}"/>
              </a:ext>
            </a:extLst>
          </p:cNvPr>
          <p:cNvSpPr/>
          <p:nvPr/>
        </p:nvSpPr>
        <p:spPr bwMode="white">
          <a:xfrm>
            <a:off x="1262857" y="2886966"/>
            <a:ext cx="2742857" cy="4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999D4E-2BAA-4361-8E57-5790C9081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959" y="2780928"/>
            <a:ext cx="3285304" cy="277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4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9128F-D0F4-3DBE-D589-CFDB5585C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7730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5D60CB-7CFD-1833-F962-1631458F17AC}"/>
              </a:ext>
            </a:extLst>
          </p:cNvPr>
          <p:cNvSpPr/>
          <p:nvPr/>
        </p:nvSpPr>
        <p:spPr bwMode="white">
          <a:xfrm>
            <a:off x="1848718" y="3133579"/>
            <a:ext cx="2228083" cy="33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1EEA1A-E799-880E-D6B9-AAD88D7A3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466460"/>
            <a:ext cx="31337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3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825B1-13F2-79F3-4876-C5C1459EB8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54208"/>
            <a:ext cx="8817932" cy="610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AB9722-7D65-FF92-04B9-70E0AE27DA25}"/>
              </a:ext>
            </a:extLst>
          </p:cNvPr>
          <p:cNvSpPr/>
          <p:nvPr/>
        </p:nvSpPr>
        <p:spPr bwMode="white">
          <a:xfrm>
            <a:off x="1946806" y="4470632"/>
            <a:ext cx="234554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773E467-9103-BD1C-B324-5318073DF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4149080"/>
            <a:ext cx="27432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7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70D2D-3A42-CD79-4063-2840203C6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C3065-B70B-CEFF-9E02-230EFE5BC55C}"/>
              </a:ext>
            </a:extLst>
          </p:cNvPr>
          <p:cNvSpPr/>
          <p:nvPr/>
        </p:nvSpPr>
        <p:spPr bwMode="white">
          <a:xfrm>
            <a:off x="1253333" y="1999512"/>
            <a:ext cx="2742857" cy="4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77CA9A6-972D-77F0-8087-57CD0E920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844824"/>
            <a:ext cx="3024336" cy="29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4BC3C-8A66-2F1A-A0B1-5D40FF726B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9A4777-6321-7A5B-A247-AB7A45404562}"/>
              </a:ext>
            </a:extLst>
          </p:cNvPr>
          <p:cNvSpPr/>
          <p:nvPr/>
        </p:nvSpPr>
        <p:spPr bwMode="white">
          <a:xfrm>
            <a:off x="1243809" y="3698310"/>
            <a:ext cx="2704761" cy="4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DCEA0AB-45C2-4827-3C81-DA2C00B05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6217" y="3532466"/>
            <a:ext cx="3598068" cy="273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32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1716D-3A8D-966B-002C-DCC5422C86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2431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DEA1B4-3B91-966A-2431-53BA38B122FD}"/>
              </a:ext>
            </a:extLst>
          </p:cNvPr>
          <p:cNvSpPr/>
          <p:nvPr/>
        </p:nvSpPr>
        <p:spPr bwMode="white">
          <a:xfrm>
            <a:off x="1552241" y="3441343"/>
            <a:ext cx="2671551" cy="41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BE615BF-ED31-71CF-8386-2BCC148A6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235" y="3789040"/>
            <a:ext cx="37814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0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E0E2E-2A82-9B97-20FA-023AAD065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9217024" cy="607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70755A-80BC-1854-D7E9-0CEF752AABE8}"/>
              </a:ext>
            </a:extLst>
          </p:cNvPr>
          <p:cNvSpPr/>
          <p:nvPr/>
        </p:nvSpPr>
        <p:spPr bwMode="white">
          <a:xfrm>
            <a:off x="1919536" y="3789040"/>
            <a:ext cx="24482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96E4AF4-6C57-4C8C-9FE8-7771B6DDC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149080"/>
            <a:ext cx="27146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66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2024-08-12T11:48:28Z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