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1" r:id="rId2"/>
    <p:sldId id="330" r:id="rId3"/>
    <p:sldId id="329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4" d="100"/>
          <a:sy n="154" d="100"/>
        </p:scale>
        <p:origin x="1140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58C295D-2728-CC5F-A806-FD75E8A7F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3033712"/>
            <a:ext cx="1194435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203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4FC1D-3FDF-AD46-4DD5-F565E6AC30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7860108" cy="6149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585BBE-FE90-876D-F3DF-4D7E5D83A600}"/>
              </a:ext>
            </a:extLst>
          </p:cNvPr>
          <p:cNvSpPr/>
          <p:nvPr/>
        </p:nvSpPr>
        <p:spPr bwMode="white">
          <a:xfrm>
            <a:off x="8544272" y="1556792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33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2392E-B72D-6568-2C7A-6E422DAEA2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956" y="502514"/>
            <a:ext cx="8295516" cy="373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8F0F5D-C148-9DD8-41D2-D7488A0F128B}"/>
              </a:ext>
            </a:extLst>
          </p:cNvPr>
          <p:cNvSpPr/>
          <p:nvPr/>
        </p:nvSpPr>
        <p:spPr bwMode="white">
          <a:xfrm>
            <a:off x="9192344" y="1484784"/>
            <a:ext cx="409523" cy="4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359B0FA-A39F-78E6-4E64-4F9C7D7FD1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4077072"/>
            <a:ext cx="8410340" cy="285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896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28261-C8E7-70DE-69E0-FDDF4C76DC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9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5E56E5-6C52-7855-CCE5-1CDD1464315A}"/>
              </a:ext>
            </a:extLst>
          </p:cNvPr>
          <p:cNvSpPr/>
          <p:nvPr/>
        </p:nvSpPr>
        <p:spPr bwMode="white">
          <a:xfrm>
            <a:off x="9958095" y="2973490"/>
            <a:ext cx="380952" cy="4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5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CB88EA-ECC5-9F5C-E58C-62E7DBBBD7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6E593-D11F-B95E-2296-77393C1C782A}"/>
              </a:ext>
            </a:extLst>
          </p:cNvPr>
          <p:cNvSpPr/>
          <p:nvPr/>
        </p:nvSpPr>
        <p:spPr bwMode="white">
          <a:xfrm>
            <a:off x="2072380" y="2058634"/>
            <a:ext cx="571428" cy="49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6F83D9-1A3A-FB35-6650-852F27604236}"/>
              </a:ext>
            </a:extLst>
          </p:cNvPr>
          <p:cNvSpPr/>
          <p:nvPr/>
        </p:nvSpPr>
        <p:spPr bwMode="white">
          <a:xfrm>
            <a:off x="4710476" y="3041234"/>
            <a:ext cx="1266666" cy="41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70179E-4774-4103-A825-057273D9BD40}"/>
              </a:ext>
            </a:extLst>
          </p:cNvPr>
          <p:cNvSpPr/>
          <p:nvPr/>
        </p:nvSpPr>
        <p:spPr bwMode="white">
          <a:xfrm>
            <a:off x="2043809" y="4052454"/>
            <a:ext cx="914285" cy="42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2DB6F5-FE79-E1E2-AC3B-44393379CF2E}"/>
              </a:ext>
            </a:extLst>
          </p:cNvPr>
          <p:cNvSpPr/>
          <p:nvPr/>
        </p:nvSpPr>
        <p:spPr bwMode="white">
          <a:xfrm>
            <a:off x="6605714" y="4052454"/>
            <a:ext cx="923809" cy="42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11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2024-08-11T03:07:27Z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