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0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4" d="100"/>
          <a:sy n="154" d="100"/>
        </p:scale>
        <p:origin x="1140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C4BDE14-CE2D-D553-E0C0-B54621B0C5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3028950"/>
            <a:ext cx="93154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865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E35AD-01BB-85E9-4F45-653231252D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8579970" cy="6124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006FE4-8029-DD3B-4AA8-9DCBF95F2DF6}"/>
              </a:ext>
            </a:extLst>
          </p:cNvPr>
          <p:cNvSpPr/>
          <p:nvPr/>
        </p:nvSpPr>
        <p:spPr bwMode="white">
          <a:xfrm>
            <a:off x="8843321" y="3199601"/>
            <a:ext cx="451636" cy="44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25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C8976-33BC-B5C5-9ED0-F5CE8F4B93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087" y="404664"/>
            <a:ext cx="7507826" cy="5189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9569D27-C873-7C49-1364-C6E52A0237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5445224"/>
            <a:ext cx="8077564" cy="145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82E6C7-A90F-7181-5E8E-55F06E099EE9}"/>
              </a:ext>
            </a:extLst>
          </p:cNvPr>
          <p:cNvSpPr/>
          <p:nvPr/>
        </p:nvSpPr>
        <p:spPr bwMode="white">
          <a:xfrm>
            <a:off x="4223792" y="5517232"/>
            <a:ext cx="1771428" cy="42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D92141-D13D-70FF-DCA3-57732ED588AA}"/>
              </a:ext>
            </a:extLst>
          </p:cNvPr>
          <p:cNvSpPr/>
          <p:nvPr/>
        </p:nvSpPr>
        <p:spPr bwMode="white">
          <a:xfrm>
            <a:off x="7398478" y="5531272"/>
            <a:ext cx="2009890" cy="42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293A1B-B285-1338-0B24-F90BB876D8ED}"/>
              </a:ext>
            </a:extLst>
          </p:cNvPr>
          <p:cNvSpPr/>
          <p:nvPr/>
        </p:nvSpPr>
        <p:spPr bwMode="white">
          <a:xfrm>
            <a:off x="4201818" y="6309320"/>
            <a:ext cx="1102094" cy="42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8063E1-98A6-3332-B797-D59BDED50D5E}"/>
              </a:ext>
            </a:extLst>
          </p:cNvPr>
          <p:cNvSpPr/>
          <p:nvPr/>
        </p:nvSpPr>
        <p:spPr bwMode="white">
          <a:xfrm>
            <a:off x="6528048" y="6309319"/>
            <a:ext cx="1102094" cy="42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29730D-7BFD-7551-5BFA-4D2F3811FC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496" y="620688"/>
            <a:ext cx="9265024" cy="435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52536A-D55A-EE3B-9520-76240A1C53FA}"/>
              </a:ext>
            </a:extLst>
          </p:cNvPr>
          <p:cNvSpPr/>
          <p:nvPr/>
        </p:nvSpPr>
        <p:spPr bwMode="white">
          <a:xfrm>
            <a:off x="6528048" y="2492896"/>
            <a:ext cx="648072" cy="50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B41EE79-4489-5EDA-D287-184180B3F2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7688" y="4725144"/>
            <a:ext cx="5904656" cy="218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5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98B56-9258-988F-B1AA-6196F32AAD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842" y="974544"/>
            <a:ext cx="8708678" cy="5448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3B7A87-6BBE-55AA-35CC-228CB99093F4}"/>
              </a:ext>
            </a:extLst>
          </p:cNvPr>
          <p:cNvSpPr/>
          <p:nvPr/>
        </p:nvSpPr>
        <p:spPr bwMode="white">
          <a:xfrm>
            <a:off x="7608168" y="2708920"/>
            <a:ext cx="1440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64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2024-08-11T02:36:14Z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