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9" r:id="rId3"/>
    <p:sldId id="366" r:id="rId4"/>
    <p:sldId id="365" r:id="rId5"/>
    <p:sldId id="364" r:id="rId6"/>
    <p:sldId id="361" r:id="rId7"/>
    <p:sldId id="359" r:id="rId8"/>
    <p:sldId id="355" r:id="rId9"/>
    <p:sldId id="354" r:id="rId10"/>
    <p:sldId id="353" r:id="rId11"/>
    <p:sldId id="350" r:id="rId12"/>
    <p:sldId id="349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A5999-4CCD-6A6A-6ED9-49B001152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968721"/>
            <a:ext cx="10800000" cy="92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2DB50-F263-82B1-4F5D-32DFDEF85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7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165449-BCAA-B641-9139-343022600392}"/>
              </a:ext>
            </a:extLst>
          </p:cNvPr>
          <p:cNvSpPr/>
          <p:nvPr/>
        </p:nvSpPr>
        <p:spPr bwMode="white">
          <a:xfrm>
            <a:off x="1120000" y="1614182"/>
            <a:ext cx="2095238" cy="31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BE7B86-63E4-4FFF-B1F4-82C65F7AF4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058" y="908720"/>
            <a:ext cx="6336706" cy="425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0790B2F-4B69-BA31-EF99-F3167CAD7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0058" y="2348880"/>
            <a:ext cx="4634616" cy="266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92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E9274-E726-C509-009D-675FB6C0D7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1BC5A-7F6F-BF4D-5236-BC505EF56AAE}"/>
              </a:ext>
            </a:extLst>
          </p:cNvPr>
          <p:cNvSpPr/>
          <p:nvPr/>
        </p:nvSpPr>
        <p:spPr bwMode="white">
          <a:xfrm>
            <a:off x="5300952" y="2354606"/>
            <a:ext cx="257142" cy="2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4C7A8-ED46-3E7D-5A98-82289B90BDAB}"/>
              </a:ext>
            </a:extLst>
          </p:cNvPr>
          <p:cNvSpPr/>
          <p:nvPr/>
        </p:nvSpPr>
        <p:spPr bwMode="white">
          <a:xfrm>
            <a:off x="6462857" y="3585433"/>
            <a:ext cx="371428" cy="32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EEDE27-903F-A1EB-2016-EF11191015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339" y="4005064"/>
            <a:ext cx="5531036" cy="294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516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AA6F7-328C-1BB8-1EF3-2E510D43B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08" y="836068"/>
            <a:ext cx="10800000" cy="126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7BBF738-FB13-F4C8-3B7F-40A705AF01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32856"/>
            <a:ext cx="10800000" cy="393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21AC92-9EE7-D91C-E00D-FF51DDF22B57}"/>
              </a:ext>
            </a:extLst>
          </p:cNvPr>
          <p:cNvSpPr/>
          <p:nvPr/>
        </p:nvSpPr>
        <p:spPr bwMode="white">
          <a:xfrm>
            <a:off x="10462646" y="3009402"/>
            <a:ext cx="266666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D125DB-241E-EFD7-5AB6-A40BED5B041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2852936"/>
            <a:ext cx="3084094" cy="365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80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72F48-C5F5-41DE-E016-9400BCC9A9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1F40E-8083-EBF6-7F8F-81D42296931D}"/>
              </a:ext>
            </a:extLst>
          </p:cNvPr>
          <p:cNvSpPr/>
          <p:nvPr/>
        </p:nvSpPr>
        <p:spPr bwMode="white">
          <a:xfrm>
            <a:off x="10396190" y="3040484"/>
            <a:ext cx="304761" cy="2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DCAAB0C-1E61-49C7-66AF-EB11D4810B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23" y="3429000"/>
            <a:ext cx="9025008" cy="309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21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34F19-8120-E227-24A1-1F05E7C2C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0602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D66AB-84FD-BB06-9108-D1B331358441}"/>
              </a:ext>
            </a:extLst>
          </p:cNvPr>
          <p:cNvSpPr/>
          <p:nvPr/>
        </p:nvSpPr>
        <p:spPr bwMode="white">
          <a:xfrm>
            <a:off x="9852813" y="2771009"/>
            <a:ext cx="275015" cy="27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35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6276E-6A4B-C422-C152-1C318CB6A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98901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780FD-C190-C2A3-0F38-855C0FBA719F}"/>
              </a:ext>
            </a:extLst>
          </p:cNvPr>
          <p:cNvSpPr/>
          <p:nvPr/>
        </p:nvSpPr>
        <p:spPr bwMode="white">
          <a:xfrm>
            <a:off x="9755039" y="2179311"/>
            <a:ext cx="305252" cy="2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0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1B943-AE9B-08C8-F93C-07A0CAD59A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7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446DDE-4CC2-71F9-F56A-87C290E215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40768"/>
            <a:ext cx="10800000" cy="265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5DDA67-4CDC-7995-1D2D-C107FFA46A2F}"/>
              </a:ext>
            </a:extLst>
          </p:cNvPr>
          <p:cNvSpPr/>
          <p:nvPr/>
        </p:nvSpPr>
        <p:spPr bwMode="white">
          <a:xfrm>
            <a:off x="10357178" y="2266584"/>
            <a:ext cx="304761" cy="28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67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EC884-826A-5388-3189-ADD7CA5BD5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FD2EC-3B04-F6CB-369F-780F64FEAC66}"/>
              </a:ext>
            </a:extLst>
          </p:cNvPr>
          <p:cNvSpPr/>
          <p:nvPr/>
        </p:nvSpPr>
        <p:spPr bwMode="white">
          <a:xfrm>
            <a:off x="10396190" y="1656910"/>
            <a:ext cx="304761" cy="2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8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F9DB9-80D3-4D59-D88F-BDA35477BB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556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8D49AA-B644-1089-7E05-8D24507FE44D}"/>
              </a:ext>
            </a:extLst>
          </p:cNvPr>
          <p:cNvSpPr/>
          <p:nvPr/>
        </p:nvSpPr>
        <p:spPr bwMode="white">
          <a:xfrm>
            <a:off x="9639685" y="2778142"/>
            <a:ext cx="280934" cy="27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0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0DEEE-C2E0-340C-989B-381007C74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91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027E0E-338D-92AA-1B8F-759E71ADB0FC}"/>
              </a:ext>
            </a:extLst>
          </p:cNvPr>
          <p:cNvSpPr/>
          <p:nvPr/>
        </p:nvSpPr>
        <p:spPr bwMode="white">
          <a:xfrm>
            <a:off x="5791259" y="6286396"/>
            <a:ext cx="774034" cy="2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08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11237-C8B8-7609-C5F2-526FC42274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D62D5F-099B-CCED-49D2-EBF7A86380F2}"/>
              </a:ext>
            </a:extLst>
          </p:cNvPr>
          <p:cNvSpPr/>
          <p:nvPr/>
        </p:nvSpPr>
        <p:spPr bwMode="white">
          <a:xfrm>
            <a:off x="5243809" y="2258882"/>
            <a:ext cx="361904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4BA7A6-164E-2510-1284-37F70F6F46B6}"/>
              </a:ext>
            </a:extLst>
          </p:cNvPr>
          <p:cNvSpPr/>
          <p:nvPr/>
        </p:nvSpPr>
        <p:spPr bwMode="white">
          <a:xfrm>
            <a:off x="10720000" y="2258882"/>
            <a:ext cx="428571" cy="32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2D9E3-B3ED-E283-EDC9-A1958DE5BF93}"/>
              </a:ext>
            </a:extLst>
          </p:cNvPr>
          <p:cNvSpPr/>
          <p:nvPr/>
        </p:nvSpPr>
        <p:spPr bwMode="white">
          <a:xfrm>
            <a:off x="1110476" y="2888471"/>
            <a:ext cx="428571" cy="37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8EF1B7-22B9-6835-679E-78E2A0C4D4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793" y="1556792"/>
            <a:ext cx="6672260" cy="409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247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590B4-A0C4-E3B1-7503-09C3389D1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0800000" cy="4458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5584B-984A-38C5-4C1D-8E577ACF91FD}"/>
              </a:ext>
            </a:extLst>
          </p:cNvPr>
          <p:cNvSpPr/>
          <p:nvPr/>
        </p:nvSpPr>
        <p:spPr bwMode="white">
          <a:xfrm>
            <a:off x="1450804" y="1555400"/>
            <a:ext cx="1228571" cy="35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51D13-9564-6B37-F751-B576602FD8FB}"/>
              </a:ext>
            </a:extLst>
          </p:cNvPr>
          <p:cNvSpPr/>
          <p:nvPr/>
        </p:nvSpPr>
        <p:spPr bwMode="white">
          <a:xfrm>
            <a:off x="8879376" y="3508325"/>
            <a:ext cx="314285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4920871-15B1-8321-EEB4-32E80DA844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165929"/>
            <a:ext cx="10800000" cy="137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A4597E8-BDD2-8455-39A3-09B4FEDC6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5400" y="4138719"/>
            <a:ext cx="5187224" cy="221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2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9E91E-D62C-119D-037E-E27B2FC5EC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1981"/>
            <a:ext cx="10800000" cy="252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7BCE1-BE4E-E2B3-D86F-62344B413D65}"/>
              </a:ext>
            </a:extLst>
          </p:cNvPr>
          <p:cNvSpPr/>
          <p:nvPr/>
        </p:nvSpPr>
        <p:spPr bwMode="white">
          <a:xfrm>
            <a:off x="8179249" y="1617175"/>
            <a:ext cx="2666666" cy="3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478FB7-5160-9CEF-DD04-E34B0CFFC349}"/>
              </a:ext>
            </a:extLst>
          </p:cNvPr>
          <p:cNvSpPr/>
          <p:nvPr/>
        </p:nvSpPr>
        <p:spPr bwMode="white">
          <a:xfrm>
            <a:off x="1645916" y="2256082"/>
            <a:ext cx="7323809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71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0B191-5223-582B-9843-4C33F9841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6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90EC7-E931-236A-E0C2-C1C930DCD6F0}"/>
              </a:ext>
            </a:extLst>
          </p:cNvPr>
          <p:cNvSpPr/>
          <p:nvPr/>
        </p:nvSpPr>
        <p:spPr bwMode="white">
          <a:xfrm>
            <a:off x="3186666" y="5564953"/>
            <a:ext cx="323809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6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02027-F59E-B479-C8E2-E59F81625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30B104-D3F9-8299-B77E-1B6B2F720871}"/>
              </a:ext>
            </a:extLst>
          </p:cNvPr>
          <p:cNvSpPr/>
          <p:nvPr/>
        </p:nvSpPr>
        <p:spPr bwMode="white">
          <a:xfrm>
            <a:off x="8615238" y="2306886"/>
            <a:ext cx="838095" cy="33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8C56A4-9EED-23D4-358C-915B275B5EB6}"/>
              </a:ext>
            </a:extLst>
          </p:cNvPr>
          <p:cNvSpPr/>
          <p:nvPr/>
        </p:nvSpPr>
        <p:spPr bwMode="white">
          <a:xfrm>
            <a:off x="2548571" y="3604490"/>
            <a:ext cx="1304761" cy="37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AD74279-02CC-1BC6-F8D3-EE35D2FBF9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584" y="4040696"/>
            <a:ext cx="7488832" cy="275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8795A-5FFE-B5A0-8268-42443E9FA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F3B1BC-9EB8-1E70-3764-78C00E3E7292}"/>
              </a:ext>
            </a:extLst>
          </p:cNvPr>
          <p:cNvSpPr/>
          <p:nvPr/>
        </p:nvSpPr>
        <p:spPr bwMode="white">
          <a:xfrm>
            <a:off x="2910476" y="2938164"/>
            <a:ext cx="2828571" cy="38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DAF1092-9442-01BA-75D8-2B12A9F9A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573016"/>
            <a:ext cx="7488832" cy="275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23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B2D63-744B-4A7A-8EBD-275F292C0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008960" cy="6072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10995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BF916-2CCC-91B3-C7E9-891D58CFE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0007"/>
            <a:ext cx="10800000" cy="553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1970C2-8BE7-4198-6132-320570E53D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0800000" cy="441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4E6E9-240A-D0BD-7083-C3CF5219A780}"/>
              </a:ext>
            </a:extLst>
          </p:cNvPr>
          <p:cNvSpPr/>
          <p:nvPr/>
        </p:nvSpPr>
        <p:spPr bwMode="white">
          <a:xfrm>
            <a:off x="1949519" y="1604483"/>
            <a:ext cx="1571428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BA3E2A-6F3D-7481-4966-F83B005889F9}"/>
              </a:ext>
            </a:extLst>
          </p:cNvPr>
          <p:cNvSpPr/>
          <p:nvPr/>
        </p:nvSpPr>
        <p:spPr bwMode="white">
          <a:xfrm>
            <a:off x="7082852" y="2892164"/>
            <a:ext cx="809523" cy="3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32B20A-DC7B-DDE2-ADCE-626C7F53ED79}"/>
              </a:ext>
            </a:extLst>
          </p:cNvPr>
          <p:cNvSpPr/>
          <p:nvPr/>
        </p:nvSpPr>
        <p:spPr bwMode="white">
          <a:xfrm>
            <a:off x="9873328" y="3521697"/>
            <a:ext cx="828572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17BD60-F891-9778-C5D5-9C750099D72C}"/>
              </a:ext>
            </a:extLst>
          </p:cNvPr>
          <p:cNvSpPr/>
          <p:nvPr/>
        </p:nvSpPr>
        <p:spPr bwMode="white">
          <a:xfrm>
            <a:off x="1530471" y="4160768"/>
            <a:ext cx="1209523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1A377D-D48F-90FC-ABDA-9D7C2D0BE3C8}"/>
              </a:ext>
            </a:extLst>
          </p:cNvPr>
          <p:cNvSpPr/>
          <p:nvPr/>
        </p:nvSpPr>
        <p:spPr bwMode="white">
          <a:xfrm>
            <a:off x="2320947" y="5438910"/>
            <a:ext cx="2019047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77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69201-4122-5641-5CAD-6E688872B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A7FE2-EC5A-AAB0-208A-348311DDBC51}"/>
              </a:ext>
            </a:extLst>
          </p:cNvPr>
          <p:cNvSpPr/>
          <p:nvPr/>
        </p:nvSpPr>
        <p:spPr bwMode="white">
          <a:xfrm>
            <a:off x="2577142" y="2210111"/>
            <a:ext cx="1314285" cy="3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5DCB11-4C56-C555-0808-AB224193980E}"/>
              </a:ext>
            </a:extLst>
          </p:cNvPr>
          <p:cNvSpPr/>
          <p:nvPr/>
        </p:nvSpPr>
        <p:spPr bwMode="white">
          <a:xfrm>
            <a:off x="7548571" y="4126004"/>
            <a:ext cx="800000" cy="3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EBB6442-6DE0-B869-CC36-02F01B990F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776" y="4659754"/>
            <a:ext cx="6624738" cy="218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EAE9D-EE15-F373-4443-E704B1BCE0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321152" cy="42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A8D714-67CE-8801-7AF5-A6A24FDB7B2D}"/>
              </a:ext>
            </a:extLst>
          </p:cNvPr>
          <p:cNvSpPr/>
          <p:nvPr/>
        </p:nvSpPr>
        <p:spPr bwMode="white">
          <a:xfrm>
            <a:off x="5303912" y="1412776"/>
            <a:ext cx="792088" cy="36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0E3AAB-69AB-2D03-3986-A398D79909D2}"/>
              </a:ext>
            </a:extLst>
          </p:cNvPr>
          <p:cNvSpPr/>
          <p:nvPr/>
        </p:nvSpPr>
        <p:spPr bwMode="white">
          <a:xfrm>
            <a:off x="2495600" y="4437112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F050B90-9195-167F-28CC-79D18C80F5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4953881"/>
            <a:ext cx="5479050" cy="180737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EC5773-C6A0-9F1B-D557-C38952F46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016" y="4887795"/>
            <a:ext cx="5760640" cy="187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2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C68B4-4E93-C668-9A28-8A068E802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6958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38FC3-78E7-014F-919B-04FB4F52A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1D63E-640E-32EB-6FBE-844D0B8A4394}"/>
              </a:ext>
            </a:extLst>
          </p:cNvPr>
          <p:cNvSpPr/>
          <p:nvPr/>
        </p:nvSpPr>
        <p:spPr bwMode="white">
          <a:xfrm>
            <a:off x="3186666" y="3004144"/>
            <a:ext cx="714285" cy="33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FCE922-7025-1FA3-AAD7-08AAA4AF78C9}"/>
              </a:ext>
            </a:extLst>
          </p:cNvPr>
          <p:cNvSpPr/>
          <p:nvPr/>
        </p:nvSpPr>
        <p:spPr bwMode="white">
          <a:xfrm>
            <a:off x="8967619" y="3042322"/>
            <a:ext cx="838096" cy="2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87AEC6-8FAA-BAEB-F138-2809D56E14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3338201"/>
            <a:ext cx="4119836" cy="3690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834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C50A9-4B47-8CD5-D1CE-1A4C6B5E33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51B9C-2F2E-77AB-6EC0-B09C34E114BC}"/>
              </a:ext>
            </a:extLst>
          </p:cNvPr>
          <p:cNvSpPr/>
          <p:nvPr/>
        </p:nvSpPr>
        <p:spPr bwMode="white">
          <a:xfrm>
            <a:off x="681904" y="1037778"/>
            <a:ext cx="6638232" cy="36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85350A-84F9-5FA1-B42D-43FFC79F430F}"/>
              </a:ext>
            </a:extLst>
          </p:cNvPr>
          <p:cNvSpPr/>
          <p:nvPr/>
        </p:nvSpPr>
        <p:spPr bwMode="white">
          <a:xfrm>
            <a:off x="681905" y="1619438"/>
            <a:ext cx="2173736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5D292C-0384-E8FA-70AE-390FEBFA6F6F}"/>
              </a:ext>
            </a:extLst>
          </p:cNvPr>
          <p:cNvSpPr/>
          <p:nvPr/>
        </p:nvSpPr>
        <p:spPr bwMode="white">
          <a:xfrm>
            <a:off x="2855641" y="1619438"/>
            <a:ext cx="2088231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CB150D-44F8-06D5-C287-6FD25661D209}"/>
              </a:ext>
            </a:extLst>
          </p:cNvPr>
          <p:cNvSpPr/>
          <p:nvPr/>
        </p:nvSpPr>
        <p:spPr bwMode="white">
          <a:xfrm>
            <a:off x="4970985" y="1609901"/>
            <a:ext cx="2349152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9F39BB-5F77-FA7D-7234-6874B573ABF6}"/>
              </a:ext>
            </a:extLst>
          </p:cNvPr>
          <p:cNvSpPr/>
          <p:nvPr/>
        </p:nvSpPr>
        <p:spPr bwMode="white">
          <a:xfrm>
            <a:off x="7320136" y="1628974"/>
            <a:ext cx="3312368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4A506E-46F9-09F6-81F0-974082501410}"/>
              </a:ext>
            </a:extLst>
          </p:cNvPr>
          <p:cNvSpPr/>
          <p:nvPr/>
        </p:nvSpPr>
        <p:spPr bwMode="white">
          <a:xfrm>
            <a:off x="665328" y="2191564"/>
            <a:ext cx="4600000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FFFEEA-E4A0-E951-D3E5-B9F9649B2604}"/>
              </a:ext>
            </a:extLst>
          </p:cNvPr>
          <p:cNvSpPr/>
          <p:nvPr/>
        </p:nvSpPr>
        <p:spPr bwMode="white">
          <a:xfrm>
            <a:off x="748873" y="2801829"/>
            <a:ext cx="2106768" cy="33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3D71EA5-A4B2-7F88-FFFD-B34FF5BD2B39}"/>
              </a:ext>
            </a:extLst>
          </p:cNvPr>
          <p:cNvSpPr/>
          <p:nvPr/>
        </p:nvSpPr>
        <p:spPr bwMode="white">
          <a:xfrm>
            <a:off x="2864216" y="2782762"/>
            <a:ext cx="7768287" cy="36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DE4A79-B830-A377-86C2-DD1734F1087B}"/>
              </a:ext>
            </a:extLst>
          </p:cNvPr>
          <p:cNvSpPr/>
          <p:nvPr/>
        </p:nvSpPr>
        <p:spPr bwMode="white">
          <a:xfrm>
            <a:off x="757448" y="3409573"/>
            <a:ext cx="2242208" cy="33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FEFED6B-37FC-C957-0B39-845262972EA3}"/>
              </a:ext>
            </a:extLst>
          </p:cNvPr>
          <p:cNvSpPr/>
          <p:nvPr/>
        </p:nvSpPr>
        <p:spPr bwMode="white">
          <a:xfrm>
            <a:off x="2990901" y="3364599"/>
            <a:ext cx="7641601" cy="4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B748597-41D2-1E8E-F4DA-EE9E06570A6C}"/>
              </a:ext>
            </a:extLst>
          </p:cNvPr>
          <p:cNvSpPr/>
          <p:nvPr/>
        </p:nvSpPr>
        <p:spPr bwMode="white">
          <a:xfrm>
            <a:off x="663912" y="3955621"/>
            <a:ext cx="7641601" cy="4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8D1D17C-8676-B0DE-6943-74F7CA2F797A}"/>
              </a:ext>
            </a:extLst>
          </p:cNvPr>
          <p:cNvSpPr/>
          <p:nvPr/>
        </p:nvSpPr>
        <p:spPr bwMode="white">
          <a:xfrm>
            <a:off x="790612" y="4546494"/>
            <a:ext cx="7681652" cy="4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19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3" grpId="0" animBg="1"/>
      <p:bldP spid="14" grpId="0" animBg="1"/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2EFA4-FC24-C6E7-E629-068896A1D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D839B7-614F-C640-F6FE-6DD2492819D6}"/>
              </a:ext>
            </a:extLst>
          </p:cNvPr>
          <p:cNvSpPr/>
          <p:nvPr/>
        </p:nvSpPr>
        <p:spPr bwMode="white">
          <a:xfrm>
            <a:off x="1520000" y="2308521"/>
            <a:ext cx="409523" cy="32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EB3A1D-58A0-192E-5D56-A08DFC94E720}"/>
              </a:ext>
            </a:extLst>
          </p:cNvPr>
          <p:cNvSpPr/>
          <p:nvPr/>
        </p:nvSpPr>
        <p:spPr bwMode="white">
          <a:xfrm>
            <a:off x="6339047" y="2958040"/>
            <a:ext cx="809523" cy="32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6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AD384-29EB-CFA9-0529-3D1934681F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1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AC909F-15BC-B9CE-E224-0EE5A3C38D97}"/>
              </a:ext>
            </a:extLst>
          </p:cNvPr>
          <p:cNvSpPr/>
          <p:nvPr/>
        </p:nvSpPr>
        <p:spPr bwMode="white">
          <a:xfrm>
            <a:off x="9053333" y="1628801"/>
            <a:ext cx="2083227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F667F2-FD35-7297-93E4-57F2F95A371E}"/>
              </a:ext>
            </a:extLst>
          </p:cNvPr>
          <p:cNvSpPr/>
          <p:nvPr/>
        </p:nvSpPr>
        <p:spPr bwMode="white">
          <a:xfrm>
            <a:off x="1110476" y="2344145"/>
            <a:ext cx="447619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0FF155-3103-AADA-3DC7-2E1550B047B5}"/>
              </a:ext>
            </a:extLst>
          </p:cNvPr>
          <p:cNvSpPr/>
          <p:nvPr/>
        </p:nvSpPr>
        <p:spPr bwMode="white">
          <a:xfrm>
            <a:off x="7548571" y="3002095"/>
            <a:ext cx="247619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B8CBC6-EF7C-0D68-8A93-C3811679D9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308748"/>
            <a:ext cx="7152382" cy="332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064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80D92-5643-53C7-DDE6-B892CF456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FEA7932-03F0-C501-F19C-E8AB0601A9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77524"/>
            <a:ext cx="10800000" cy="250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067764-1A0A-7D3B-DDBC-0DA1A4881FA4}"/>
              </a:ext>
            </a:extLst>
          </p:cNvPr>
          <p:cNvSpPr/>
          <p:nvPr/>
        </p:nvSpPr>
        <p:spPr bwMode="white">
          <a:xfrm>
            <a:off x="3293535" y="2932231"/>
            <a:ext cx="800000" cy="36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E1A98C-F0F4-793F-19B0-E7552936A648}"/>
              </a:ext>
            </a:extLst>
          </p:cNvPr>
          <p:cNvSpPr/>
          <p:nvPr/>
        </p:nvSpPr>
        <p:spPr bwMode="white">
          <a:xfrm>
            <a:off x="3198297" y="3572299"/>
            <a:ext cx="1266666" cy="34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0DDA8F7-6F7D-AF36-ACF5-62A9BCE393C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3609270"/>
            <a:ext cx="5503878" cy="322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054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48131-FE43-86D1-D9B1-993842760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6EB5A-D1E9-E9AA-AE4A-BBE7046AE90D}"/>
              </a:ext>
            </a:extLst>
          </p:cNvPr>
          <p:cNvSpPr/>
          <p:nvPr/>
        </p:nvSpPr>
        <p:spPr bwMode="white">
          <a:xfrm>
            <a:off x="1548571" y="2279704"/>
            <a:ext cx="361904" cy="31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F11F6-ACD5-3318-32A1-2710822F70C6}"/>
              </a:ext>
            </a:extLst>
          </p:cNvPr>
          <p:cNvSpPr/>
          <p:nvPr/>
        </p:nvSpPr>
        <p:spPr bwMode="white">
          <a:xfrm>
            <a:off x="10320000" y="2260602"/>
            <a:ext cx="838096" cy="35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E14029-BCF2-E415-08C2-9DF563195DCC}"/>
              </a:ext>
            </a:extLst>
          </p:cNvPr>
          <p:cNvSpPr/>
          <p:nvPr/>
        </p:nvSpPr>
        <p:spPr bwMode="white">
          <a:xfrm>
            <a:off x="1110476" y="2890948"/>
            <a:ext cx="428571" cy="35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C2ACE3-FA57-5AAC-D3ED-D029E37603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386469"/>
            <a:ext cx="4933860" cy="336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528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ADF4F-A843-A23F-BC88-33C8F58D8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3E0C42-08C5-96E4-0BA2-4A8103A7D53D}"/>
              </a:ext>
            </a:extLst>
          </p:cNvPr>
          <p:cNvSpPr/>
          <p:nvPr/>
        </p:nvSpPr>
        <p:spPr bwMode="white">
          <a:xfrm>
            <a:off x="3281904" y="2966896"/>
            <a:ext cx="361904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45D49-0148-0004-35BB-9BBBC7507BDF}"/>
              </a:ext>
            </a:extLst>
          </p:cNvPr>
          <p:cNvSpPr/>
          <p:nvPr/>
        </p:nvSpPr>
        <p:spPr bwMode="white">
          <a:xfrm>
            <a:off x="3758095" y="3606655"/>
            <a:ext cx="361904" cy="3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28A748-8945-50D4-C989-64E39A0788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2902220"/>
            <a:ext cx="3989472" cy="3966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564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D9B00-E86F-FBFC-F01F-854D71814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0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09688-2C53-AF47-5620-91465B235DDF}"/>
              </a:ext>
            </a:extLst>
          </p:cNvPr>
          <p:cNvSpPr/>
          <p:nvPr/>
        </p:nvSpPr>
        <p:spPr bwMode="white">
          <a:xfrm>
            <a:off x="6300952" y="2241491"/>
            <a:ext cx="419047" cy="37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46DBE2-B067-0EEF-59DF-0D6668841EEC}"/>
              </a:ext>
            </a:extLst>
          </p:cNvPr>
          <p:cNvSpPr/>
          <p:nvPr/>
        </p:nvSpPr>
        <p:spPr bwMode="white">
          <a:xfrm>
            <a:off x="6291428" y="2890934"/>
            <a:ext cx="876190" cy="33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00F9E4-A7CB-8A6E-E4AF-E29317E006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869230"/>
            <a:ext cx="3851490" cy="367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831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2024-08-11T05:38:50Z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